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4"/>
  </p:notesMasterIdLst>
  <p:sldIdLst>
    <p:sldId id="296" r:id="rId5"/>
    <p:sldId id="299" r:id="rId6"/>
    <p:sldId id="338" r:id="rId7"/>
    <p:sldId id="304" r:id="rId8"/>
    <p:sldId id="332" r:id="rId9"/>
    <p:sldId id="333" r:id="rId10"/>
    <p:sldId id="334" r:id="rId11"/>
    <p:sldId id="339" r:id="rId12"/>
    <p:sldId id="341" r:id="rId13"/>
    <p:sldId id="335" r:id="rId14"/>
    <p:sldId id="336" r:id="rId15"/>
    <p:sldId id="340" r:id="rId16"/>
    <p:sldId id="337" r:id="rId17"/>
    <p:sldId id="342" r:id="rId18"/>
    <p:sldId id="344" r:id="rId19"/>
    <p:sldId id="343" r:id="rId20"/>
    <p:sldId id="346" r:id="rId21"/>
    <p:sldId id="345" r:id="rId22"/>
    <p:sldId id="34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Fraser" initials="JF" lastIdx="4" clrIdx="0">
    <p:extLst>
      <p:ext uri="{19B8F6BF-5375-455C-9EA6-DF929625EA0E}">
        <p15:presenceInfo xmlns:p15="http://schemas.microsoft.com/office/powerpoint/2012/main" userId="S::Jessica.Fraser@thet.org::8a6945c3-3795-4f37-b412-031849dd8944" providerId="AD"/>
      </p:ext>
    </p:extLst>
  </p:cmAuthor>
  <p:cmAuthor id="2" name="Audrey Arbaud" initials="AA" lastIdx="3" clrIdx="1">
    <p:extLst>
      <p:ext uri="{19B8F6BF-5375-455C-9EA6-DF929625EA0E}">
        <p15:presenceInfo xmlns:p15="http://schemas.microsoft.com/office/powerpoint/2012/main" userId="S::audrey.arbaud@thet.org::7a474f91-ea2e-4d02-90bb-f5783715bc7e" providerId="AD"/>
      </p:ext>
    </p:extLst>
  </p:cmAuthor>
  <p:cmAuthor id="3" name="Alice Inman" initials="AI" lastIdx="1" clrIdx="2">
    <p:extLst>
      <p:ext uri="{19B8F6BF-5375-455C-9EA6-DF929625EA0E}">
        <p15:presenceInfo xmlns:p15="http://schemas.microsoft.com/office/powerpoint/2012/main" userId="S::alice.inman@thet.org::a6eeb14d-37d2-4b58-a439-7a39160c64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AC8AA-BBDB-D672-BCB1-3FCC67856952}" v="36" dt="2021-03-10T11:41:49.646"/>
    <p1510:client id="{31E89856-019B-D1DF-6C64-40123F789FF0}" v="233" dt="2021-03-11T09:52:44.066"/>
    <p1510:client id="{397862BE-67EF-4D00-8AB7-E8065817914F}" vWet="2" dt="2021-03-09T09:23:15.884"/>
    <p1510:client id="{3F5A1F87-09A1-467F-926F-BEDC94A8C127}" v="483" dt="2021-03-09T10:04:56.866"/>
    <p1510:client id="{7A1EFDA5-4B50-B1D9-5D3F-2878CD61AD2D}" v="5" dt="2021-03-09T09:35:12.362"/>
    <p1510:client id="{CDBC9739-E94C-6AD3-D0E0-C101162DF542}" v="23" dt="2021-03-10T11:43:36.234"/>
    <p1510:client id="{E844CDBE-AF17-C5CC-86D1-4175702EEF58}" v="123" dt="2021-03-08T17:01:29.1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Fraser" userId="8a6945c3-3795-4f37-b412-031849dd8944" providerId="ADAL" clId="{8B1DEDC2-5395-4A78-9A09-4C1193CB2B70}"/>
    <pc:docChg chg="undo custSel addSld delSld modSld sldOrd delMainMaster">
      <pc:chgData name="Jessica Fraser" userId="8a6945c3-3795-4f37-b412-031849dd8944" providerId="ADAL" clId="{8B1DEDC2-5395-4A78-9A09-4C1193CB2B70}" dt="2021-03-03T17:05:16.709" v="412" actId="403"/>
      <pc:docMkLst>
        <pc:docMk/>
      </pc:docMkLst>
      <pc:sldChg chg="addSp delSp modSp mod setBg setClrOvrMap">
        <pc:chgData name="Jessica Fraser" userId="8a6945c3-3795-4f37-b412-031849dd8944" providerId="ADAL" clId="{8B1DEDC2-5395-4A78-9A09-4C1193CB2B70}" dt="2021-03-03T17:05:16.709" v="412" actId="403"/>
        <pc:sldMkLst>
          <pc:docMk/>
          <pc:sldMk cId="4099498457" sldId="267"/>
        </pc:sldMkLst>
        <pc:spChg chg="mod">
          <ac:chgData name="Jessica Fraser" userId="8a6945c3-3795-4f37-b412-031849dd8944" providerId="ADAL" clId="{8B1DEDC2-5395-4A78-9A09-4C1193CB2B70}" dt="2021-03-03T17:05:16.709" v="412" actId="403"/>
          <ac:spMkLst>
            <pc:docMk/>
            <pc:sldMk cId="4099498457" sldId="267"/>
            <ac:spMk id="3" creationId="{00000000-0000-0000-0000-000000000000}"/>
          </ac:spMkLst>
        </pc:spChg>
        <pc:spChg chg="add">
          <ac:chgData name="Jessica Fraser" userId="8a6945c3-3795-4f37-b412-031849dd8944" providerId="ADAL" clId="{8B1DEDC2-5395-4A78-9A09-4C1193CB2B70}" dt="2021-03-03T14:51:39.904" v="108" actId="26606"/>
          <ac:spMkLst>
            <pc:docMk/>
            <pc:sldMk cId="4099498457" sldId="267"/>
            <ac:spMk id="23" creationId="{A14902AA-4E7E-4D93-A756-AC2EF9AAF932}"/>
          </ac:spMkLst>
        </pc:spChg>
        <pc:spChg chg="add">
          <ac:chgData name="Jessica Fraser" userId="8a6945c3-3795-4f37-b412-031849dd8944" providerId="ADAL" clId="{8B1DEDC2-5395-4A78-9A09-4C1193CB2B70}" dt="2021-03-03T14:51:39.904" v="108" actId="26606"/>
          <ac:spMkLst>
            <pc:docMk/>
            <pc:sldMk cId="4099498457" sldId="267"/>
            <ac:spMk id="25" creationId="{AE0AE5A0-0098-4DC4-82DC-CCE4071B655B}"/>
          </ac:spMkLst>
        </pc:spChg>
        <pc:spChg chg="add">
          <ac:chgData name="Jessica Fraser" userId="8a6945c3-3795-4f37-b412-031849dd8944" providerId="ADAL" clId="{8B1DEDC2-5395-4A78-9A09-4C1193CB2B70}" dt="2021-03-03T14:51:39.904" v="108" actId="26606"/>
          <ac:spMkLst>
            <pc:docMk/>
            <pc:sldMk cId="4099498457" sldId="267"/>
            <ac:spMk id="27" creationId="{B6D28670-6E3D-4F4B-AD22-EFA33BF3CA29}"/>
          </ac:spMkLst>
        </pc:spChg>
        <pc:grpChg chg="del">
          <ac:chgData name="Jessica Fraser" userId="8a6945c3-3795-4f37-b412-031849dd8944" providerId="ADAL" clId="{8B1DEDC2-5395-4A78-9A09-4C1193CB2B70}" dt="2021-03-03T14:48:53.976" v="0" actId="478"/>
          <ac:grpSpMkLst>
            <pc:docMk/>
            <pc:sldMk cId="4099498457" sldId="267"/>
            <ac:grpSpMk id="6" creationId="{18DB639D-B67A-48E4-9E1C-53E52D24B379}"/>
          </ac:grpSpMkLst>
        </pc:grpChg>
        <pc:grpChg chg="del">
          <ac:chgData name="Jessica Fraser" userId="8a6945c3-3795-4f37-b412-031849dd8944" providerId="ADAL" clId="{8B1DEDC2-5395-4A78-9A09-4C1193CB2B70}" dt="2021-03-03T14:48:54.842" v="1" actId="478"/>
          <ac:grpSpMkLst>
            <pc:docMk/>
            <pc:sldMk cId="4099498457" sldId="267"/>
            <ac:grpSpMk id="12" creationId="{B3189F58-0431-4B0F-9BD4-89B65EE5D1F3}"/>
          </ac:grpSpMkLst>
        </pc:grpChg>
        <pc:picChg chg="add mod">
          <ac:chgData name="Jessica Fraser" userId="8a6945c3-3795-4f37-b412-031849dd8944" providerId="ADAL" clId="{8B1DEDC2-5395-4A78-9A09-4C1193CB2B70}" dt="2021-03-03T14:51:17.874" v="103"/>
          <ac:picMkLst>
            <pc:docMk/>
            <pc:sldMk cId="4099498457" sldId="267"/>
            <ac:picMk id="18" creationId="{B9D42D7F-5EFB-492A-A4AD-852F4F1EAE20}"/>
          </ac:picMkLst>
        </pc:picChg>
      </pc:sldChg>
      <pc:sldChg chg="addSp delSp modSp del mod setBg addAnim delAnim setClrOvrMap">
        <pc:chgData name="Jessica Fraser" userId="8a6945c3-3795-4f37-b412-031849dd8944" providerId="ADAL" clId="{8B1DEDC2-5395-4A78-9A09-4C1193CB2B70}" dt="2021-03-03T16:59:48.443" v="327" actId="2696"/>
        <pc:sldMkLst>
          <pc:docMk/>
          <pc:sldMk cId="590616533" sldId="271"/>
        </pc:sldMkLst>
        <pc:spChg chg="mod">
          <ac:chgData name="Jessica Fraser" userId="8a6945c3-3795-4f37-b412-031849dd8944" providerId="ADAL" clId="{8B1DEDC2-5395-4A78-9A09-4C1193CB2B70}" dt="2021-03-03T16:58:44.421" v="315" actId="26606"/>
          <ac:spMkLst>
            <pc:docMk/>
            <pc:sldMk cId="590616533" sldId="271"/>
            <ac:spMk id="2" creationId="{00000000-0000-0000-0000-000000000000}"/>
          </ac:spMkLst>
        </pc:spChg>
        <pc:spChg chg="add del">
          <ac:chgData name="Jessica Fraser" userId="8a6945c3-3795-4f37-b412-031849dd8944" providerId="ADAL" clId="{8B1DEDC2-5395-4A78-9A09-4C1193CB2B70}" dt="2021-03-03T16:58:44.421" v="315" actId="26606"/>
          <ac:spMkLst>
            <pc:docMk/>
            <pc:sldMk cId="590616533" sldId="271"/>
            <ac:spMk id="18" creationId="{F6B7BFBD-C488-4B5B-ABE5-8256F3FFB048}"/>
          </ac:spMkLst>
        </pc:spChg>
        <pc:spChg chg="add del">
          <ac:chgData name="Jessica Fraser" userId="8a6945c3-3795-4f37-b412-031849dd8944" providerId="ADAL" clId="{8B1DEDC2-5395-4A78-9A09-4C1193CB2B70}" dt="2021-03-03T16:58:44.421" v="315" actId="26606"/>
          <ac:spMkLst>
            <pc:docMk/>
            <pc:sldMk cId="590616533" sldId="271"/>
            <ac:spMk id="20" creationId="{2BA7674F-A261-445A-AE3A-A0AA30620EC8}"/>
          </ac:spMkLst>
        </pc:spChg>
        <pc:spChg chg="add del">
          <ac:chgData name="Jessica Fraser" userId="8a6945c3-3795-4f37-b412-031849dd8944" providerId="ADAL" clId="{8B1DEDC2-5395-4A78-9A09-4C1193CB2B70}" dt="2021-03-03T16:58:44.421" v="315" actId="26606"/>
          <ac:spMkLst>
            <pc:docMk/>
            <pc:sldMk cId="590616533" sldId="271"/>
            <ac:spMk id="22" creationId="{BA53A58C-A067-4B87-B48C-CB90C1FA0FEE}"/>
          </ac:spMkLst>
        </pc:spChg>
        <pc:grpChg chg="del">
          <ac:chgData name="Jessica Fraser" userId="8a6945c3-3795-4f37-b412-031849dd8944" providerId="ADAL" clId="{8B1DEDC2-5395-4A78-9A09-4C1193CB2B70}" dt="2021-03-03T16:57:25.213" v="260" actId="478"/>
          <ac:grpSpMkLst>
            <pc:docMk/>
            <pc:sldMk cId="590616533" sldId="271"/>
            <ac:grpSpMk id="11" creationId="{6CB00A92-3CC0-408F-B582-D889265E3E11}"/>
          </ac:grpSpMkLst>
        </pc:grpChg>
        <pc:grpChg chg="add del">
          <ac:chgData name="Jessica Fraser" userId="8a6945c3-3795-4f37-b412-031849dd8944" providerId="ADAL" clId="{8B1DEDC2-5395-4A78-9A09-4C1193CB2B70}" dt="2021-03-03T16:58:44.421" v="315" actId="26606"/>
          <ac:grpSpMkLst>
            <pc:docMk/>
            <pc:sldMk cId="590616533" sldId="271"/>
            <ac:grpSpMk id="14" creationId="{8C89EA62-F38E-4285-A105-C5E1BD360093}"/>
          </ac:grpSpMkLst>
        </pc:grpChg>
        <pc:picChg chg="add mod">
          <ac:chgData name="Jessica Fraser" userId="8a6945c3-3795-4f37-b412-031849dd8944" providerId="ADAL" clId="{8B1DEDC2-5395-4A78-9A09-4C1193CB2B70}" dt="2021-03-03T16:57:29.217" v="261"/>
          <ac:picMkLst>
            <pc:docMk/>
            <pc:sldMk cId="590616533" sldId="271"/>
            <ac:picMk id="9" creationId="{5AE86F74-5BEE-4D52-97E1-EAB89DC45840}"/>
          </ac:picMkLst>
        </pc:picChg>
      </pc:sldChg>
      <pc:sldChg chg="addSp delSp modSp mod setBg modClrScheme delDesignElem chgLayout">
        <pc:chgData name="Jessica Fraser" userId="8a6945c3-3795-4f37-b412-031849dd8944" providerId="ADAL" clId="{8B1DEDC2-5395-4A78-9A09-4C1193CB2B70}" dt="2021-03-03T17:05:09.443" v="410" actId="14100"/>
        <pc:sldMkLst>
          <pc:docMk/>
          <pc:sldMk cId="1985935599" sldId="296"/>
        </pc:sldMkLst>
        <pc:spChg chg="add del mod ord">
          <ac:chgData name="Jessica Fraser" userId="8a6945c3-3795-4f37-b412-031849dd8944" providerId="ADAL" clId="{8B1DEDC2-5395-4A78-9A09-4C1193CB2B70}" dt="2021-03-03T14:58:24.466" v="125" actId="478"/>
          <ac:spMkLst>
            <pc:docMk/>
            <pc:sldMk cId="1985935599" sldId="296"/>
            <ac:spMk id="5" creationId="{F850631A-8BB1-42E2-A26B-1B3D77B3E09A}"/>
          </ac:spMkLst>
        </pc:spChg>
        <pc:spChg chg="add del mod ord">
          <ac:chgData name="Jessica Fraser" userId="8a6945c3-3795-4f37-b412-031849dd8944" providerId="ADAL" clId="{8B1DEDC2-5395-4A78-9A09-4C1193CB2B70}" dt="2021-03-03T14:58:29.154" v="127" actId="478"/>
          <ac:spMkLst>
            <pc:docMk/>
            <pc:sldMk cId="1985935599" sldId="296"/>
            <ac:spMk id="7" creationId="{FF005D4C-D73A-49DF-B502-D3FC471DF0E9}"/>
          </ac:spMkLst>
        </pc:spChg>
        <pc:spChg chg="mod">
          <ac:chgData name="Jessica Fraser" userId="8a6945c3-3795-4f37-b412-031849dd8944" providerId="ADAL" clId="{8B1DEDC2-5395-4A78-9A09-4C1193CB2B70}" dt="2021-03-03T17:05:09.443" v="410" actId="14100"/>
          <ac:spMkLst>
            <pc:docMk/>
            <pc:sldMk cId="1985935599" sldId="296"/>
            <ac:spMk id="12" creationId="{4FBD0DEB-B1E3-4818-B5A6-63A74F0EA5AF}"/>
          </ac:spMkLst>
        </pc:spChg>
        <pc:spChg chg="del">
          <ac:chgData name="Jessica Fraser" userId="8a6945c3-3795-4f37-b412-031849dd8944" providerId="ADAL" clId="{8B1DEDC2-5395-4A78-9A09-4C1193CB2B70}" dt="2021-03-03T14:58:19.294" v="124" actId="700"/>
          <ac:spMkLst>
            <pc:docMk/>
            <pc:sldMk cId="1985935599" sldId="296"/>
            <ac:spMk id="20" creationId="{673E9FC8-2143-48A2-9DEE-AABBC7E301A8}"/>
          </ac:spMkLst>
        </pc:spChg>
        <pc:grpChg chg="mod">
          <ac:chgData name="Jessica Fraser" userId="8a6945c3-3795-4f37-b412-031849dd8944" providerId="ADAL" clId="{8B1DEDC2-5395-4A78-9A09-4C1193CB2B70}" dt="2021-03-03T17:05:06.840" v="409" actId="14100"/>
          <ac:grpSpMkLst>
            <pc:docMk/>
            <pc:sldMk cId="1985935599" sldId="296"/>
            <ac:grpSpMk id="3" creationId="{AFF8D887-092A-4C9F-8B5E-9F0AADAFE1AF}"/>
          </ac:grpSpMkLst>
        </pc:grpChg>
        <pc:grpChg chg="add del">
          <ac:chgData name="Jessica Fraser" userId="8a6945c3-3795-4f37-b412-031849dd8944" providerId="ADAL" clId="{8B1DEDC2-5395-4A78-9A09-4C1193CB2B70}" dt="2021-03-03T14:51:09.973" v="102" actId="478"/>
          <ac:grpSpMkLst>
            <pc:docMk/>
            <pc:sldMk cId="1985935599" sldId="296"/>
            <ac:grpSpMk id="17" creationId="{DFECEC88-8481-4631-AB87-1242D80D13A7}"/>
          </ac:grpSpMkLst>
        </pc:grpChg>
        <pc:picChg chg="add del">
          <ac:chgData name="Jessica Fraser" userId="8a6945c3-3795-4f37-b412-031849dd8944" providerId="ADAL" clId="{8B1DEDC2-5395-4A78-9A09-4C1193CB2B70}" dt="2021-03-03T14:58:08.864" v="123" actId="478"/>
          <ac:picMkLst>
            <pc:docMk/>
            <pc:sldMk cId="1985935599" sldId="296"/>
            <ac:picMk id="4" creationId="{27CA42D9-CF8F-4C11-A5B5-07895DEBEE39}"/>
          </ac:picMkLst>
        </pc:picChg>
        <pc:picChg chg="add del">
          <ac:chgData name="Jessica Fraser" userId="8a6945c3-3795-4f37-b412-031849dd8944" providerId="ADAL" clId="{8B1DEDC2-5395-4A78-9A09-4C1193CB2B70}" dt="2021-03-03T14:51:03.252" v="96" actId="478"/>
          <ac:picMkLst>
            <pc:docMk/>
            <pc:sldMk cId="1985935599" sldId="296"/>
            <ac:picMk id="6" creationId="{614A0BF1-ABA6-4B8D-8966-539FC487DD91}"/>
          </ac:picMkLst>
        </pc:picChg>
        <pc:picChg chg="del">
          <ac:chgData name="Jessica Fraser" userId="8a6945c3-3795-4f37-b412-031849dd8944" providerId="ADAL" clId="{8B1DEDC2-5395-4A78-9A09-4C1193CB2B70}" dt="2021-03-03T14:51:06.458" v="99" actId="478"/>
          <ac:picMkLst>
            <pc:docMk/>
            <pc:sldMk cId="1985935599" sldId="296"/>
            <ac:picMk id="18" creationId="{FF24039F-9FCA-4AA6-BBA6-31D6C5D36659}"/>
          </ac:picMkLst>
        </pc:picChg>
        <pc:picChg chg="del topLvl">
          <ac:chgData name="Jessica Fraser" userId="8a6945c3-3795-4f37-b412-031849dd8944" providerId="ADAL" clId="{8B1DEDC2-5395-4A78-9A09-4C1193CB2B70}" dt="2021-03-03T14:51:09.973" v="102" actId="478"/>
          <ac:picMkLst>
            <pc:docMk/>
            <pc:sldMk cId="1985935599" sldId="296"/>
            <ac:picMk id="19" creationId="{26FA3D55-6784-40D9-8F7A-4E56ADA12FB5}"/>
          </ac:picMkLst>
        </pc:picChg>
        <pc:picChg chg="mod topLvl">
          <ac:chgData name="Jessica Fraser" userId="8a6945c3-3795-4f37-b412-031849dd8944" providerId="ADAL" clId="{8B1DEDC2-5395-4A78-9A09-4C1193CB2B70}" dt="2021-03-03T14:51:09.973" v="102" actId="478"/>
          <ac:picMkLst>
            <pc:docMk/>
            <pc:sldMk cId="1985935599" sldId="296"/>
            <ac:picMk id="21" creationId="{6D7992B6-EEFD-4AC0-B595-E1CD81E0D8BB}"/>
          </ac:picMkLst>
        </pc:picChg>
      </pc:sldChg>
      <pc:sldChg chg="addSp delSp modSp mod setBg setClrOvrMap">
        <pc:chgData name="Jessica Fraser" userId="8a6945c3-3795-4f37-b412-031849dd8944" providerId="ADAL" clId="{8B1DEDC2-5395-4A78-9A09-4C1193CB2B70}" dt="2021-03-03T16:55:41.323" v="203" actId="403"/>
        <pc:sldMkLst>
          <pc:docMk/>
          <pc:sldMk cId="470091972" sldId="299"/>
        </pc:sldMkLst>
        <pc:spChg chg="mod">
          <ac:chgData name="Jessica Fraser" userId="8a6945c3-3795-4f37-b412-031849dd8944" providerId="ADAL" clId="{8B1DEDC2-5395-4A78-9A09-4C1193CB2B70}" dt="2021-03-03T16:55:41.323" v="203" actId="403"/>
          <ac:spMkLst>
            <pc:docMk/>
            <pc:sldMk cId="470091972" sldId="299"/>
            <ac:spMk id="3" creationId="{00000000-0000-0000-0000-000000000000}"/>
          </ac:spMkLst>
        </pc:spChg>
        <pc:spChg chg="add del">
          <ac:chgData name="Jessica Fraser" userId="8a6945c3-3795-4f37-b412-031849dd8944" providerId="ADAL" clId="{8B1DEDC2-5395-4A78-9A09-4C1193CB2B70}" dt="2021-03-03T14:51:34.381" v="106" actId="26606"/>
          <ac:spMkLst>
            <pc:docMk/>
            <pc:sldMk cId="470091972" sldId="299"/>
            <ac:spMk id="14" creationId="{32812C54-7AEF-4ABB-826E-221F51CB0F30}"/>
          </ac:spMkLst>
        </pc:spChg>
        <pc:spChg chg="add del">
          <ac:chgData name="Jessica Fraser" userId="8a6945c3-3795-4f37-b412-031849dd8944" providerId="ADAL" clId="{8B1DEDC2-5395-4A78-9A09-4C1193CB2B70}" dt="2021-03-03T14:51:34.381" v="106" actId="26606"/>
          <ac:spMkLst>
            <pc:docMk/>
            <pc:sldMk cId="470091972" sldId="299"/>
            <ac:spMk id="16" creationId="{891F40E4-8A76-44CF-91EC-907367352626}"/>
          </ac:spMkLst>
        </pc:spChg>
        <pc:spChg chg="add del">
          <ac:chgData name="Jessica Fraser" userId="8a6945c3-3795-4f37-b412-031849dd8944" providerId="ADAL" clId="{8B1DEDC2-5395-4A78-9A09-4C1193CB2B70}" dt="2021-03-03T14:51:34.381" v="106" actId="26606"/>
          <ac:spMkLst>
            <pc:docMk/>
            <pc:sldMk cId="470091972" sldId="299"/>
            <ac:spMk id="18" creationId="{72171013-D973-4187-9CF2-EE098EEF8194}"/>
          </ac:spMkLst>
        </pc:spChg>
        <pc:spChg chg="add">
          <ac:chgData name="Jessica Fraser" userId="8a6945c3-3795-4f37-b412-031849dd8944" providerId="ADAL" clId="{8B1DEDC2-5395-4A78-9A09-4C1193CB2B70}" dt="2021-03-03T14:51:34.387" v="107" actId="26606"/>
          <ac:spMkLst>
            <pc:docMk/>
            <pc:sldMk cId="470091972" sldId="299"/>
            <ac:spMk id="20" creationId="{A14902AA-4E7E-4D93-A756-AC2EF9AAF932}"/>
          </ac:spMkLst>
        </pc:spChg>
        <pc:spChg chg="add">
          <ac:chgData name="Jessica Fraser" userId="8a6945c3-3795-4f37-b412-031849dd8944" providerId="ADAL" clId="{8B1DEDC2-5395-4A78-9A09-4C1193CB2B70}" dt="2021-03-03T14:51:34.387" v="107" actId="26606"/>
          <ac:spMkLst>
            <pc:docMk/>
            <pc:sldMk cId="470091972" sldId="299"/>
            <ac:spMk id="21" creationId="{AE0AE5A0-0098-4DC4-82DC-CCE4071B655B}"/>
          </ac:spMkLst>
        </pc:spChg>
        <pc:spChg chg="add">
          <ac:chgData name="Jessica Fraser" userId="8a6945c3-3795-4f37-b412-031849dd8944" providerId="ADAL" clId="{8B1DEDC2-5395-4A78-9A09-4C1193CB2B70}" dt="2021-03-03T14:51:34.387" v="107" actId="26606"/>
          <ac:spMkLst>
            <pc:docMk/>
            <pc:sldMk cId="470091972" sldId="299"/>
            <ac:spMk id="22" creationId="{B6D28670-6E3D-4F4B-AD22-EFA33BF3CA29}"/>
          </ac:spMkLst>
        </pc:spChg>
        <pc:grpChg chg="del">
          <ac:chgData name="Jessica Fraser" userId="8a6945c3-3795-4f37-b412-031849dd8944" providerId="ADAL" clId="{8B1DEDC2-5395-4A78-9A09-4C1193CB2B70}" dt="2021-03-03T14:48:56.656" v="2" actId="478"/>
          <ac:grpSpMkLst>
            <pc:docMk/>
            <pc:sldMk cId="470091972" sldId="299"/>
            <ac:grpSpMk id="7" creationId="{41F8A5AE-CCE4-412F-8EB2-D0573018B7EC}"/>
          </ac:grpSpMkLst>
        </pc:grpChg>
        <pc:picChg chg="add mod">
          <ac:chgData name="Jessica Fraser" userId="8a6945c3-3795-4f37-b412-031849dd8944" providerId="ADAL" clId="{8B1DEDC2-5395-4A78-9A09-4C1193CB2B70}" dt="2021-03-03T14:51:19.354" v="104"/>
          <ac:picMkLst>
            <pc:docMk/>
            <pc:sldMk cId="470091972" sldId="299"/>
            <ac:picMk id="9" creationId="{5A0B9AE4-DFE0-49E3-BC7A-E1D3F0FA3F03}"/>
          </ac:picMkLst>
        </pc:picChg>
      </pc:sldChg>
      <pc:sldChg chg="addSp delSp modSp mod setBg setClrOvrMap">
        <pc:chgData name="Jessica Fraser" userId="8a6945c3-3795-4f37-b412-031849dd8944" providerId="ADAL" clId="{8B1DEDC2-5395-4A78-9A09-4C1193CB2B70}" dt="2021-03-03T16:55:45.488" v="204" actId="403"/>
        <pc:sldMkLst>
          <pc:docMk/>
          <pc:sldMk cId="2448599427" sldId="300"/>
        </pc:sldMkLst>
        <pc:spChg chg="mod">
          <ac:chgData name="Jessica Fraser" userId="8a6945c3-3795-4f37-b412-031849dd8944" providerId="ADAL" clId="{8B1DEDC2-5395-4A78-9A09-4C1193CB2B70}" dt="2021-03-03T16:55:45.488" v="204" actId="403"/>
          <ac:spMkLst>
            <pc:docMk/>
            <pc:sldMk cId="2448599427" sldId="300"/>
            <ac:spMk id="3" creationId="{00000000-0000-0000-0000-000000000000}"/>
          </ac:spMkLst>
        </pc:spChg>
        <pc:spChg chg="add">
          <ac:chgData name="Jessica Fraser" userId="8a6945c3-3795-4f37-b412-031849dd8944" providerId="ADAL" clId="{8B1DEDC2-5395-4A78-9A09-4C1193CB2B70}" dt="2021-03-03T14:57:58.759" v="121" actId="26606"/>
          <ac:spMkLst>
            <pc:docMk/>
            <pc:sldMk cId="2448599427" sldId="300"/>
            <ac:spMk id="14" creationId="{A14902AA-4E7E-4D93-A756-AC2EF9AAF932}"/>
          </ac:spMkLst>
        </pc:spChg>
        <pc:spChg chg="add">
          <ac:chgData name="Jessica Fraser" userId="8a6945c3-3795-4f37-b412-031849dd8944" providerId="ADAL" clId="{8B1DEDC2-5395-4A78-9A09-4C1193CB2B70}" dt="2021-03-03T14:57:58.759" v="121" actId="26606"/>
          <ac:spMkLst>
            <pc:docMk/>
            <pc:sldMk cId="2448599427" sldId="300"/>
            <ac:spMk id="16" creationId="{AE0AE5A0-0098-4DC4-82DC-CCE4071B655B}"/>
          </ac:spMkLst>
        </pc:spChg>
        <pc:spChg chg="add">
          <ac:chgData name="Jessica Fraser" userId="8a6945c3-3795-4f37-b412-031849dd8944" providerId="ADAL" clId="{8B1DEDC2-5395-4A78-9A09-4C1193CB2B70}" dt="2021-03-03T14:57:58.759" v="121" actId="26606"/>
          <ac:spMkLst>
            <pc:docMk/>
            <pc:sldMk cId="2448599427" sldId="300"/>
            <ac:spMk id="18" creationId="{B6D28670-6E3D-4F4B-AD22-EFA33BF3CA29}"/>
          </ac:spMkLst>
        </pc:spChg>
        <pc:grpChg chg="del">
          <ac:chgData name="Jessica Fraser" userId="8a6945c3-3795-4f37-b412-031849dd8944" providerId="ADAL" clId="{8B1DEDC2-5395-4A78-9A09-4C1193CB2B70}" dt="2021-03-03T14:48:58.142" v="3" actId="478"/>
          <ac:grpSpMkLst>
            <pc:docMk/>
            <pc:sldMk cId="2448599427" sldId="300"/>
            <ac:grpSpMk id="7" creationId="{41F8A5AE-CCE4-412F-8EB2-D0573018B7EC}"/>
          </ac:grpSpMkLst>
        </pc:grpChg>
        <pc:picChg chg="add mod">
          <ac:chgData name="Jessica Fraser" userId="8a6945c3-3795-4f37-b412-031849dd8944" providerId="ADAL" clId="{8B1DEDC2-5395-4A78-9A09-4C1193CB2B70}" dt="2021-03-03T14:57:52.164" v="119"/>
          <ac:picMkLst>
            <pc:docMk/>
            <pc:sldMk cId="2448599427" sldId="300"/>
            <ac:picMk id="9" creationId="{90A3AD26-7A4D-4E4A-8F49-D47021946D7F}"/>
          </ac:picMkLst>
        </pc:picChg>
      </pc:sldChg>
      <pc:sldChg chg="delSp del mod">
        <pc:chgData name="Jessica Fraser" userId="8a6945c3-3795-4f37-b412-031849dd8944" providerId="ADAL" clId="{8B1DEDC2-5395-4A78-9A09-4C1193CB2B70}" dt="2021-03-03T14:57:37.421" v="116" actId="2696"/>
        <pc:sldMkLst>
          <pc:docMk/>
          <pc:sldMk cId="2323030135" sldId="301"/>
        </pc:sldMkLst>
        <pc:grpChg chg="del">
          <ac:chgData name="Jessica Fraser" userId="8a6945c3-3795-4f37-b412-031849dd8944" providerId="ADAL" clId="{8B1DEDC2-5395-4A78-9A09-4C1193CB2B70}" dt="2021-03-03T14:49:00.345" v="4" actId="478"/>
          <ac:grpSpMkLst>
            <pc:docMk/>
            <pc:sldMk cId="2323030135" sldId="301"/>
            <ac:grpSpMk id="7" creationId="{41F8A5AE-CCE4-412F-8EB2-D0573018B7EC}"/>
          </ac:grpSpMkLst>
        </pc:grpChg>
      </pc:sldChg>
      <pc:sldChg chg="del">
        <pc:chgData name="Jessica Fraser" userId="8a6945c3-3795-4f37-b412-031849dd8944" providerId="ADAL" clId="{8B1DEDC2-5395-4A78-9A09-4C1193CB2B70}" dt="2021-03-03T14:49:06.135" v="5" actId="2696"/>
        <pc:sldMkLst>
          <pc:docMk/>
          <pc:sldMk cId="2167421790" sldId="302"/>
        </pc:sldMkLst>
      </pc:sldChg>
      <pc:sldChg chg="addSp delSp modSp mod setBg setClrOvrMap">
        <pc:chgData name="Jessica Fraser" userId="8a6945c3-3795-4f37-b412-031849dd8944" providerId="ADAL" clId="{8B1DEDC2-5395-4A78-9A09-4C1193CB2B70}" dt="2021-03-03T16:55:33.810" v="200" actId="403"/>
        <pc:sldMkLst>
          <pc:docMk/>
          <pc:sldMk cId="2464186316" sldId="304"/>
        </pc:sldMkLst>
        <pc:spChg chg="mod">
          <ac:chgData name="Jessica Fraser" userId="8a6945c3-3795-4f37-b412-031849dd8944" providerId="ADAL" clId="{8B1DEDC2-5395-4A78-9A09-4C1193CB2B70}" dt="2021-03-03T16:55:33.810" v="200" actId="403"/>
          <ac:spMkLst>
            <pc:docMk/>
            <pc:sldMk cId="2464186316" sldId="304"/>
            <ac:spMk id="3" creationId="{00000000-0000-0000-0000-000000000000}"/>
          </ac:spMkLst>
        </pc:spChg>
        <pc:spChg chg="add">
          <ac:chgData name="Jessica Fraser" userId="8a6945c3-3795-4f37-b412-031849dd8944" providerId="ADAL" clId="{8B1DEDC2-5395-4A78-9A09-4C1193CB2B70}" dt="2021-03-03T14:58:01.343" v="122" actId="26606"/>
          <ac:spMkLst>
            <pc:docMk/>
            <pc:sldMk cId="2464186316" sldId="304"/>
            <ac:spMk id="14" creationId="{A14902AA-4E7E-4D93-A756-AC2EF9AAF932}"/>
          </ac:spMkLst>
        </pc:spChg>
        <pc:spChg chg="add">
          <ac:chgData name="Jessica Fraser" userId="8a6945c3-3795-4f37-b412-031849dd8944" providerId="ADAL" clId="{8B1DEDC2-5395-4A78-9A09-4C1193CB2B70}" dt="2021-03-03T14:58:01.343" v="122" actId="26606"/>
          <ac:spMkLst>
            <pc:docMk/>
            <pc:sldMk cId="2464186316" sldId="304"/>
            <ac:spMk id="16" creationId="{AE0AE5A0-0098-4DC4-82DC-CCE4071B655B}"/>
          </ac:spMkLst>
        </pc:spChg>
        <pc:spChg chg="add">
          <ac:chgData name="Jessica Fraser" userId="8a6945c3-3795-4f37-b412-031849dd8944" providerId="ADAL" clId="{8B1DEDC2-5395-4A78-9A09-4C1193CB2B70}" dt="2021-03-03T14:58:01.343" v="122" actId="26606"/>
          <ac:spMkLst>
            <pc:docMk/>
            <pc:sldMk cId="2464186316" sldId="304"/>
            <ac:spMk id="18" creationId="{B6D28670-6E3D-4F4B-AD22-EFA33BF3CA29}"/>
          </ac:spMkLst>
        </pc:spChg>
        <pc:grpChg chg="del">
          <ac:chgData name="Jessica Fraser" userId="8a6945c3-3795-4f37-b412-031849dd8944" providerId="ADAL" clId="{8B1DEDC2-5395-4A78-9A09-4C1193CB2B70}" dt="2021-03-03T14:57:46.951" v="118" actId="478"/>
          <ac:grpSpMkLst>
            <pc:docMk/>
            <pc:sldMk cId="2464186316" sldId="304"/>
            <ac:grpSpMk id="7" creationId="{41F8A5AE-CCE4-412F-8EB2-D0573018B7EC}"/>
          </ac:grpSpMkLst>
        </pc:grpChg>
        <pc:picChg chg="add mod">
          <ac:chgData name="Jessica Fraser" userId="8a6945c3-3795-4f37-b412-031849dd8944" providerId="ADAL" clId="{8B1DEDC2-5395-4A78-9A09-4C1193CB2B70}" dt="2021-03-03T14:57:53.557" v="120"/>
          <ac:picMkLst>
            <pc:docMk/>
            <pc:sldMk cId="2464186316" sldId="304"/>
            <ac:picMk id="9" creationId="{164A257C-0C1F-428F-A5F9-70240182AE42}"/>
          </ac:picMkLst>
        </pc:picChg>
      </pc:sldChg>
      <pc:sldChg chg="del">
        <pc:chgData name="Jessica Fraser" userId="8a6945c3-3795-4f37-b412-031849dd8944" providerId="ADAL" clId="{8B1DEDC2-5395-4A78-9A09-4C1193CB2B70}" dt="2021-03-03T15:01:14.561" v="180" actId="2696"/>
        <pc:sldMkLst>
          <pc:docMk/>
          <pc:sldMk cId="3752990585" sldId="306"/>
        </pc:sldMkLst>
      </pc:sldChg>
      <pc:sldChg chg="del">
        <pc:chgData name="Jessica Fraser" userId="8a6945c3-3795-4f37-b412-031849dd8944" providerId="ADAL" clId="{8B1DEDC2-5395-4A78-9A09-4C1193CB2B70}" dt="2021-03-03T15:00:46.901" v="176" actId="2696"/>
        <pc:sldMkLst>
          <pc:docMk/>
          <pc:sldMk cId="417337626" sldId="307"/>
        </pc:sldMkLst>
      </pc:sldChg>
      <pc:sldChg chg="del">
        <pc:chgData name="Jessica Fraser" userId="8a6945c3-3795-4f37-b412-031849dd8944" providerId="ADAL" clId="{8B1DEDC2-5395-4A78-9A09-4C1193CB2B70}" dt="2021-03-03T16:56:22.987" v="233" actId="2696"/>
        <pc:sldMkLst>
          <pc:docMk/>
          <pc:sldMk cId="3549739938" sldId="308"/>
        </pc:sldMkLst>
      </pc:sldChg>
      <pc:sldChg chg="del">
        <pc:chgData name="Jessica Fraser" userId="8a6945c3-3795-4f37-b412-031849dd8944" providerId="ADAL" clId="{8B1DEDC2-5395-4A78-9A09-4C1193CB2B70}" dt="2021-03-03T15:01:23.774" v="181" actId="2696"/>
        <pc:sldMkLst>
          <pc:docMk/>
          <pc:sldMk cId="2441593887" sldId="309"/>
        </pc:sldMkLst>
      </pc:sldChg>
      <pc:sldChg chg="del">
        <pc:chgData name="Jessica Fraser" userId="8a6945c3-3795-4f37-b412-031849dd8944" providerId="ADAL" clId="{8B1DEDC2-5395-4A78-9A09-4C1193CB2B70}" dt="2021-03-03T15:01:25.787" v="182" actId="2696"/>
        <pc:sldMkLst>
          <pc:docMk/>
          <pc:sldMk cId="2606817452" sldId="310"/>
        </pc:sldMkLst>
      </pc:sldChg>
      <pc:sldChg chg="del">
        <pc:chgData name="Jessica Fraser" userId="8a6945c3-3795-4f37-b412-031849dd8944" providerId="ADAL" clId="{8B1DEDC2-5395-4A78-9A09-4C1193CB2B70}" dt="2021-03-03T15:01:30.415" v="183" actId="2696"/>
        <pc:sldMkLst>
          <pc:docMk/>
          <pc:sldMk cId="3679099973" sldId="311"/>
        </pc:sldMkLst>
      </pc:sldChg>
      <pc:sldChg chg="addSp delSp modSp del mod">
        <pc:chgData name="Jessica Fraser" userId="8a6945c3-3795-4f37-b412-031849dd8944" providerId="ADAL" clId="{8B1DEDC2-5395-4A78-9A09-4C1193CB2B70}" dt="2021-03-03T17:03:29.470" v="363" actId="47"/>
        <pc:sldMkLst>
          <pc:docMk/>
          <pc:sldMk cId="4172507566" sldId="312"/>
        </pc:sldMkLst>
        <pc:grpChg chg="del">
          <ac:chgData name="Jessica Fraser" userId="8a6945c3-3795-4f37-b412-031849dd8944" providerId="ADAL" clId="{8B1DEDC2-5395-4A78-9A09-4C1193CB2B70}" dt="2021-03-03T15:01:35.881" v="187" actId="478"/>
          <ac:grpSpMkLst>
            <pc:docMk/>
            <pc:sldMk cId="4172507566" sldId="312"/>
            <ac:grpSpMk id="7" creationId="{41F8A5AE-CCE4-412F-8EB2-D0573018B7EC}"/>
          </ac:grpSpMkLst>
        </pc:grpChg>
        <pc:picChg chg="del">
          <ac:chgData name="Jessica Fraser" userId="8a6945c3-3795-4f37-b412-031849dd8944" providerId="ADAL" clId="{8B1DEDC2-5395-4A78-9A09-4C1193CB2B70}" dt="2021-03-03T15:01:34.845" v="186" actId="478"/>
          <ac:picMkLst>
            <pc:docMk/>
            <pc:sldMk cId="4172507566" sldId="312"/>
            <ac:picMk id="10" creationId="{079A2554-7C8C-4DA9-8876-BBD3E5328481}"/>
          </ac:picMkLst>
        </pc:picChg>
        <pc:picChg chg="del">
          <ac:chgData name="Jessica Fraser" userId="8a6945c3-3795-4f37-b412-031849dd8944" providerId="ADAL" clId="{8B1DEDC2-5395-4A78-9A09-4C1193CB2B70}" dt="2021-03-03T15:01:34.115" v="185" actId="478"/>
          <ac:picMkLst>
            <pc:docMk/>
            <pc:sldMk cId="4172507566" sldId="312"/>
            <ac:picMk id="11" creationId="{58C2EC0D-21A3-4A77-A80A-020601EA8D7A}"/>
          </ac:picMkLst>
        </pc:picChg>
        <pc:picChg chg="del">
          <ac:chgData name="Jessica Fraser" userId="8a6945c3-3795-4f37-b412-031849dd8944" providerId="ADAL" clId="{8B1DEDC2-5395-4A78-9A09-4C1193CB2B70}" dt="2021-03-03T15:01:32.976" v="184" actId="478"/>
          <ac:picMkLst>
            <pc:docMk/>
            <pc:sldMk cId="4172507566" sldId="312"/>
            <ac:picMk id="12" creationId="{2867847D-33A5-40C8-9F3F-2F195FD385A1}"/>
          </ac:picMkLst>
        </pc:picChg>
        <pc:picChg chg="add mod">
          <ac:chgData name="Jessica Fraser" userId="8a6945c3-3795-4f37-b412-031849dd8944" providerId="ADAL" clId="{8B1DEDC2-5395-4A78-9A09-4C1193CB2B70}" dt="2021-03-03T15:01:40.924" v="188"/>
          <ac:picMkLst>
            <pc:docMk/>
            <pc:sldMk cId="4172507566" sldId="312"/>
            <ac:picMk id="17" creationId="{D4C14C92-310D-4910-BF66-2A81F292C9E2}"/>
          </ac:picMkLst>
        </pc:picChg>
      </pc:sldChg>
      <pc:sldChg chg="del">
        <pc:chgData name="Jessica Fraser" userId="8a6945c3-3795-4f37-b412-031849dd8944" providerId="ADAL" clId="{8B1DEDC2-5395-4A78-9A09-4C1193CB2B70}" dt="2021-03-03T16:56:34.622" v="239" actId="47"/>
        <pc:sldMkLst>
          <pc:docMk/>
          <pc:sldMk cId="644836523" sldId="313"/>
        </pc:sldMkLst>
      </pc:sldChg>
      <pc:sldChg chg="del">
        <pc:chgData name="Jessica Fraser" userId="8a6945c3-3795-4f37-b412-031849dd8944" providerId="ADAL" clId="{8B1DEDC2-5395-4A78-9A09-4C1193CB2B70}" dt="2021-03-03T16:56:35.699" v="240" actId="47"/>
        <pc:sldMkLst>
          <pc:docMk/>
          <pc:sldMk cId="1158132127" sldId="314"/>
        </pc:sldMkLst>
      </pc:sldChg>
      <pc:sldChg chg="del">
        <pc:chgData name="Jessica Fraser" userId="8a6945c3-3795-4f37-b412-031849dd8944" providerId="ADAL" clId="{8B1DEDC2-5395-4A78-9A09-4C1193CB2B70}" dt="2021-03-03T16:58:57.231" v="317" actId="2696"/>
        <pc:sldMkLst>
          <pc:docMk/>
          <pc:sldMk cId="4016968185" sldId="315"/>
        </pc:sldMkLst>
      </pc:sldChg>
      <pc:sldChg chg="addSp delSp modSp mod setBg addAnim setClrOvrMap">
        <pc:chgData name="Jessica Fraser" userId="8a6945c3-3795-4f37-b412-031849dd8944" providerId="ADAL" clId="{8B1DEDC2-5395-4A78-9A09-4C1193CB2B70}" dt="2021-03-03T17:00:23.049" v="361" actId="20577"/>
        <pc:sldMkLst>
          <pc:docMk/>
          <pc:sldMk cId="3533268617" sldId="316"/>
        </pc:sldMkLst>
        <pc:spChg chg="mod">
          <ac:chgData name="Jessica Fraser" userId="8a6945c3-3795-4f37-b412-031849dd8944" providerId="ADAL" clId="{8B1DEDC2-5395-4A78-9A09-4C1193CB2B70}" dt="2021-03-03T17:00:23.049" v="361" actId="20577"/>
          <ac:spMkLst>
            <pc:docMk/>
            <pc:sldMk cId="3533268617" sldId="316"/>
            <ac:spMk id="2" creationId="{00000000-0000-0000-0000-000000000000}"/>
          </ac:spMkLst>
        </pc:spChg>
        <pc:spChg chg="add">
          <ac:chgData name="Jessica Fraser" userId="8a6945c3-3795-4f37-b412-031849dd8944" providerId="ADAL" clId="{8B1DEDC2-5395-4A78-9A09-4C1193CB2B70}" dt="2021-03-03T16:57:08.969" v="254" actId="26606"/>
          <ac:spMkLst>
            <pc:docMk/>
            <pc:sldMk cId="3533268617" sldId="316"/>
            <ac:spMk id="18" creationId="{F6B7BFBD-C488-4B5B-ABE5-8256F3FFB048}"/>
          </ac:spMkLst>
        </pc:spChg>
        <pc:spChg chg="add">
          <ac:chgData name="Jessica Fraser" userId="8a6945c3-3795-4f37-b412-031849dd8944" providerId="ADAL" clId="{8B1DEDC2-5395-4A78-9A09-4C1193CB2B70}" dt="2021-03-03T16:57:08.969" v="254" actId="26606"/>
          <ac:spMkLst>
            <pc:docMk/>
            <pc:sldMk cId="3533268617" sldId="316"/>
            <ac:spMk id="20" creationId="{2BA7674F-A261-445A-AE3A-A0AA30620EC8}"/>
          </ac:spMkLst>
        </pc:spChg>
        <pc:spChg chg="add">
          <ac:chgData name="Jessica Fraser" userId="8a6945c3-3795-4f37-b412-031849dd8944" providerId="ADAL" clId="{8B1DEDC2-5395-4A78-9A09-4C1193CB2B70}" dt="2021-03-03T16:57:08.969" v="254" actId="26606"/>
          <ac:spMkLst>
            <pc:docMk/>
            <pc:sldMk cId="3533268617" sldId="316"/>
            <ac:spMk id="22" creationId="{BA53A58C-A067-4B87-B48C-CB90C1FA0FEE}"/>
          </ac:spMkLst>
        </pc:spChg>
        <pc:grpChg chg="del">
          <ac:chgData name="Jessica Fraser" userId="8a6945c3-3795-4f37-b412-031849dd8944" providerId="ADAL" clId="{8B1DEDC2-5395-4A78-9A09-4C1193CB2B70}" dt="2021-03-03T16:57:04.012" v="252" actId="478"/>
          <ac:grpSpMkLst>
            <pc:docMk/>
            <pc:sldMk cId="3533268617" sldId="316"/>
            <ac:grpSpMk id="11" creationId="{6CB00A92-3CC0-408F-B582-D889265E3E11}"/>
          </ac:grpSpMkLst>
        </pc:grpChg>
        <pc:grpChg chg="add">
          <ac:chgData name="Jessica Fraser" userId="8a6945c3-3795-4f37-b412-031849dd8944" providerId="ADAL" clId="{8B1DEDC2-5395-4A78-9A09-4C1193CB2B70}" dt="2021-03-03T16:57:08.969" v="254" actId="26606"/>
          <ac:grpSpMkLst>
            <pc:docMk/>
            <pc:sldMk cId="3533268617" sldId="316"/>
            <ac:grpSpMk id="14" creationId="{8C89EA62-F38E-4285-A105-C5E1BD360093}"/>
          </ac:grpSpMkLst>
        </pc:grpChg>
        <pc:picChg chg="add mod">
          <ac:chgData name="Jessica Fraser" userId="8a6945c3-3795-4f37-b412-031849dd8944" providerId="ADAL" clId="{8B1DEDC2-5395-4A78-9A09-4C1193CB2B70}" dt="2021-03-03T16:57:07.590" v="253"/>
          <ac:picMkLst>
            <pc:docMk/>
            <pc:sldMk cId="3533268617" sldId="316"/>
            <ac:picMk id="9" creationId="{B308D0C8-5DA9-460A-ACA4-DA1C3D7B95DF}"/>
          </ac:picMkLst>
        </pc:picChg>
      </pc:sldChg>
      <pc:sldChg chg="del">
        <pc:chgData name="Jessica Fraser" userId="8a6945c3-3795-4f37-b412-031849dd8944" providerId="ADAL" clId="{8B1DEDC2-5395-4A78-9A09-4C1193CB2B70}" dt="2021-03-03T14:49:09.156" v="6" actId="2696"/>
        <pc:sldMkLst>
          <pc:docMk/>
          <pc:sldMk cId="4079702034" sldId="317"/>
        </pc:sldMkLst>
      </pc:sldChg>
      <pc:sldChg chg="addSp delSp modSp del mod setBg setClrOvrMap">
        <pc:chgData name="Jessica Fraser" userId="8a6945c3-3795-4f37-b412-031849dd8944" providerId="ADAL" clId="{8B1DEDC2-5395-4A78-9A09-4C1193CB2B70}" dt="2021-03-03T16:59:27.597" v="321" actId="2696"/>
        <pc:sldMkLst>
          <pc:docMk/>
          <pc:sldMk cId="1100413123" sldId="318"/>
        </pc:sldMkLst>
        <pc:spChg chg="mod">
          <ac:chgData name="Jessica Fraser" userId="8a6945c3-3795-4f37-b412-031849dd8944" providerId="ADAL" clId="{8B1DEDC2-5395-4A78-9A09-4C1193CB2B70}" dt="2021-03-03T16:56:57.759" v="251" actId="1076"/>
          <ac:spMkLst>
            <pc:docMk/>
            <pc:sldMk cId="1100413123" sldId="318"/>
            <ac:spMk id="3" creationId="{00000000-0000-0000-0000-000000000000}"/>
          </ac:spMkLst>
        </pc:spChg>
        <pc:spChg chg="add">
          <ac:chgData name="Jessica Fraser" userId="8a6945c3-3795-4f37-b412-031849dd8944" providerId="ADAL" clId="{8B1DEDC2-5395-4A78-9A09-4C1193CB2B70}" dt="2021-03-03T16:56:55.088" v="250" actId="26606"/>
          <ac:spMkLst>
            <pc:docMk/>
            <pc:sldMk cId="1100413123" sldId="318"/>
            <ac:spMk id="14" creationId="{A14902AA-4E7E-4D93-A756-AC2EF9AAF932}"/>
          </ac:spMkLst>
        </pc:spChg>
        <pc:spChg chg="add">
          <ac:chgData name="Jessica Fraser" userId="8a6945c3-3795-4f37-b412-031849dd8944" providerId="ADAL" clId="{8B1DEDC2-5395-4A78-9A09-4C1193CB2B70}" dt="2021-03-03T16:56:55.088" v="250" actId="26606"/>
          <ac:spMkLst>
            <pc:docMk/>
            <pc:sldMk cId="1100413123" sldId="318"/>
            <ac:spMk id="16" creationId="{AE0AE5A0-0098-4DC4-82DC-CCE4071B655B}"/>
          </ac:spMkLst>
        </pc:spChg>
        <pc:spChg chg="add">
          <ac:chgData name="Jessica Fraser" userId="8a6945c3-3795-4f37-b412-031849dd8944" providerId="ADAL" clId="{8B1DEDC2-5395-4A78-9A09-4C1193CB2B70}" dt="2021-03-03T16:56:55.088" v="250" actId="26606"/>
          <ac:spMkLst>
            <pc:docMk/>
            <pc:sldMk cId="1100413123" sldId="318"/>
            <ac:spMk id="18" creationId="{B6D28670-6E3D-4F4B-AD22-EFA33BF3CA29}"/>
          </ac:spMkLst>
        </pc:spChg>
        <pc:grpChg chg="del">
          <ac:chgData name="Jessica Fraser" userId="8a6945c3-3795-4f37-b412-031849dd8944" providerId="ADAL" clId="{8B1DEDC2-5395-4A78-9A09-4C1193CB2B70}" dt="2021-03-03T16:56:46.868" v="248" actId="478"/>
          <ac:grpSpMkLst>
            <pc:docMk/>
            <pc:sldMk cId="1100413123" sldId="318"/>
            <ac:grpSpMk id="7" creationId="{41F8A5AE-CCE4-412F-8EB2-D0573018B7EC}"/>
          </ac:grpSpMkLst>
        </pc:grpChg>
        <pc:picChg chg="add mod">
          <ac:chgData name="Jessica Fraser" userId="8a6945c3-3795-4f37-b412-031849dd8944" providerId="ADAL" clId="{8B1DEDC2-5395-4A78-9A09-4C1193CB2B70}" dt="2021-03-03T16:56:51.103" v="249"/>
          <ac:picMkLst>
            <pc:docMk/>
            <pc:sldMk cId="1100413123" sldId="318"/>
            <ac:picMk id="9" creationId="{A9C1E731-6DFE-41DE-A4B8-09E2E6AD99B7}"/>
          </ac:picMkLst>
        </pc:picChg>
      </pc:sldChg>
      <pc:sldChg chg="del">
        <pc:chgData name="Jessica Fraser" userId="8a6945c3-3795-4f37-b412-031849dd8944" providerId="ADAL" clId="{8B1DEDC2-5395-4A78-9A09-4C1193CB2B70}" dt="2021-03-03T14:49:12.077" v="7" actId="2696"/>
        <pc:sldMkLst>
          <pc:docMk/>
          <pc:sldMk cId="2486622592" sldId="319"/>
        </pc:sldMkLst>
      </pc:sldChg>
      <pc:sldChg chg="del">
        <pc:chgData name="Jessica Fraser" userId="8a6945c3-3795-4f37-b412-031849dd8944" providerId="ADAL" clId="{8B1DEDC2-5395-4A78-9A09-4C1193CB2B70}" dt="2021-03-03T15:00:50.342" v="177" actId="2696"/>
        <pc:sldMkLst>
          <pc:docMk/>
          <pc:sldMk cId="3011519696" sldId="320"/>
        </pc:sldMkLst>
      </pc:sldChg>
      <pc:sldChg chg="delSp del mod">
        <pc:chgData name="Jessica Fraser" userId="8a6945c3-3795-4f37-b412-031849dd8944" providerId="ADAL" clId="{8B1DEDC2-5395-4A78-9A09-4C1193CB2B70}" dt="2021-03-03T16:56:42.709" v="247" actId="47"/>
        <pc:sldMkLst>
          <pc:docMk/>
          <pc:sldMk cId="1166681648" sldId="321"/>
        </pc:sldMkLst>
        <pc:picChg chg="del">
          <ac:chgData name="Jessica Fraser" userId="8a6945c3-3795-4f37-b412-031849dd8944" providerId="ADAL" clId="{8B1DEDC2-5395-4A78-9A09-4C1193CB2B70}" dt="2021-03-03T16:56:25.709" v="234" actId="478"/>
          <ac:picMkLst>
            <pc:docMk/>
            <pc:sldMk cId="1166681648" sldId="321"/>
            <ac:picMk id="6" creationId="{43D2B88A-74AD-409B-A034-3B5EEFB54F3E}"/>
          </ac:picMkLst>
        </pc:picChg>
      </pc:sldChg>
      <pc:sldChg chg="del">
        <pc:chgData name="Jessica Fraser" userId="8a6945c3-3795-4f37-b412-031849dd8944" providerId="ADAL" clId="{8B1DEDC2-5395-4A78-9A09-4C1193CB2B70}" dt="2021-03-03T16:56:41.161" v="246" actId="47"/>
        <pc:sldMkLst>
          <pc:docMk/>
          <pc:sldMk cId="3509373625" sldId="322"/>
        </pc:sldMkLst>
      </pc:sldChg>
      <pc:sldChg chg="del">
        <pc:chgData name="Jessica Fraser" userId="8a6945c3-3795-4f37-b412-031849dd8944" providerId="ADAL" clId="{8B1DEDC2-5395-4A78-9A09-4C1193CB2B70}" dt="2021-03-03T16:56:40.458" v="245" actId="47"/>
        <pc:sldMkLst>
          <pc:docMk/>
          <pc:sldMk cId="3458982966" sldId="323"/>
        </pc:sldMkLst>
      </pc:sldChg>
      <pc:sldChg chg="del">
        <pc:chgData name="Jessica Fraser" userId="8a6945c3-3795-4f37-b412-031849dd8944" providerId="ADAL" clId="{8B1DEDC2-5395-4A78-9A09-4C1193CB2B70}" dt="2021-03-03T16:56:39.819" v="244" actId="47"/>
        <pc:sldMkLst>
          <pc:docMk/>
          <pc:sldMk cId="2535681065" sldId="324"/>
        </pc:sldMkLst>
      </pc:sldChg>
      <pc:sldChg chg="del">
        <pc:chgData name="Jessica Fraser" userId="8a6945c3-3795-4f37-b412-031849dd8944" providerId="ADAL" clId="{8B1DEDC2-5395-4A78-9A09-4C1193CB2B70}" dt="2021-03-03T16:56:39.050" v="243" actId="47"/>
        <pc:sldMkLst>
          <pc:docMk/>
          <pc:sldMk cId="3001256679" sldId="325"/>
        </pc:sldMkLst>
      </pc:sldChg>
      <pc:sldChg chg="del">
        <pc:chgData name="Jessica Fraser" userId="8a6945c3-3795-4f37-b412-031849dd8944" providerId="ADAL" clId="{8B1DEDC2-5395-4A78-9A09-4C1193CB2B70}" dt="2021-03-03T16:56:38.291" v="242" actId="47"/>
        <pc:sldMkLst>
          <pc:docMk/>
          <pc:sldMk cId="490304381" sldId="326"/>
        </pc:sldMkLst>
      </pc:sldChg>
      <pc:sldChg chg="del">
        <pc:chgData name="Jessica Fraser" userId="8a6945c3-3795-4f37-b412-031849dd8944" providerId="ADAL" clId="{8B1DEDC2-5395-4A78-9A09-4C1193CB2B70}" dt="2021-03-03T16:56:37.065" v="241" actId="47"/>
        <pc:sldMkLst>
          <pc:docMk/>
          <pc:sldMk cId="2142411674" sldId="327"/>
        </pc:sldMkLst>
      </pc:sldChg>
      <pc:sldChg chg="del">
        <pc:chgData name="Jessica Fraser" userId="8a6945c3-3795-4f37-b412-031849dd8944" providerId="ADAL" clId="{8B1DEDC2-5395-4A78-9A09-4C1193CB2B70}" dt="2021-03-03T16:56:33.766" v="238" actId="47"/>
        <pc:sldMkLst>
          <pc:docMk/>
          <pc:sldMk cId="3699732663" sldId="328"/>
        </pc:sldMkLst>
      </pc:sldChg>
      <pc:sldChg chg="del">
        <pc:chgData name="Jessica Fraser" userId="8a6945c3-3795-4f37-b412-031849dd8944" providerId="ADAL" clId="{8B1DEDC2-5395-4A78-9A09-4C1193CB2B70}" dt="2021-03-03T16:56:31.759" v="236" actId="47"/>
        <pc:sldMkLst>
          <pc:docMk/>
          <pc:sldMk cId="3513836991" sldId="329"/>
        </pc:sldMkLst>
      </pc:sldChg>
      <pc:sldChg chg="del">
        <pc:chgData name="Jessica Fraser" userId="8a6945c3-3795-4f37-b412-031849dd8944" providerId="ADAL" clId="{8B1DEDC2-5395-4A78-9A09-4C1193CB2B70}" dt="2021-03-03T16:56:30.858" v="235" actId="47"/>
        <pc:sldMkLst>
          <pc:docMk/>
          <pc:sldMk cId="3026516178" sldId="330"/>
        </pc:sldMkLst>
      </pc:sldChg>
      <pc:sldChg chg="del">
        <pc:chgData name="Jessica Fraser" userId="8a6945c3-3795-4f37-b412-031849dd8944" providerId="ADAL" clId="{8B1DEDC2-5395-4A78-9A09-4C1193CB2B70}" dt="2021-03-03T16:56:32.789" v="237" actId="47"/>
        <pc:sldMkLst>
          <pc:docMk/>
          <pc:sldMk cId="382640548" sldId="331"/>
        </pc:sldMkLst>
      </pc:sldChg>
      <pc:sldChg chg="modSp add mod">
        <pc:chgData name="Jessica Fraser" userId="8a6945c3-3795-4f37-b412-031849dd8944" providerId="ADAL" clId="{8B1DEDC2-5395-4A78-9A09-4C1193CB2B70}" dt="2021-03-03T16:55:56.449" v="205" actId="2711"/>
        <pc:sldMkLst>
          <pc:docMk/>
          <pc:sldMk cId="27268557" sldId="332"/>
        </pc:sldMkLst>
        <pc:spChg chg="mod">
          <ac:chgData name="Jessica Fraser" userId="8a6945c3-3795-4f37-b412-031849dd8944" providerId="ADAL" clId="{8B1DEDC2-5395-4A78-9A09-4C1193CB2B70}" dt="2021-03-03T16:55:56.449" v="205" actId="2711"/>
          <ac:spMkLst>
            <pc:docMk/>
            <pc:sldMk cId="27268557" sldId="332"/>
            <ac:spMk id="3" creationId="{00000000-0000-0000-0000-000000000000}"/>
          </ac:spMkLst>
        </pc:spChg>
      </pc:sldChg>
      <pc:sldChg chg="modSp add mod">
        <pc:chgData name="Jessica Fraser" userId="8a6945c3-3795-4f37-b412-031849dd8944" providerId="ADAL" clId="{8B1DEDC2-5395-4A78-9A09-4C1193CB2B70}" dt="2021-03-03T15:01:04.101" v="179"/>
        <pc:sldMkLst>
          <pc:docMk/>
          <pc:sldMk cId="2010966086" sldId="333"/>
        </pc:sldMkLst>
        <pc:spChg chg="mod">
          <ac:chgData name="Jessica Fraser" userId="8a6945c3-3795-4f37-b412-031849dd8944" providerId="ADAL" clId="{8B1DEDC2-5395-4A78-9A09-4C1193CB2B70}" dt="2021-03-03T15:01:04.101" v="179"/>
          <ac:spMkLst>
            <pc:docMk/>
            <pc:sldMk cId="2010966086" sldId="333"/>
            <ac:spMk id="3" creationId="{00000000-0000-0000-0000-000000000000}"/>
          </ac:spMkLst>
        </pc:spChg>
      </pc:sldChg>
      <pc:sldChg chg="modSp add mod">
        <pc:chgData name="Jessica Fraser" userId="8a6945c3-3795-4f37-b412-031849dd8944" providerId="ADAL" clId="{8B1DEDC2-5395-4A78-9A09-4C1193CB2B70}" dt="2021-03-03T16:56:17.951" v="232" actId="20577"/>
        <pc:sldMkLst>
          <pc:docMk/>
          <pc:sldMk cId="1610761458" sldId="334"/>
        </pc:sldMkLst>
        <pc:spChg chg="mod">
          <ac:chgData name="Jessica Fraser" userId="8a6945c3-3795-4f37-b412-031849dd8944" providerId="ADAL" clId="{8B1DEDC2-5395-4A78-9A09-4C1193CB2B70}" dt="2021-03-03T16:56:17.951" v="232" actId="20577"/>
          <ac:spMkLst>
            <pc:docMk/>
            <pc:sldMk cId="1610761458" sldId="334"/>
            <ac:spMk id="3" creationId="{00000000-0000-0000-0000-000000000000}"/>
          </ac:spMkLst>
        </pc:spChg>
      </pc:sldChg>
      <pc:sldChg chg="modSp add mod">
        <pc:chgData name="Jessica Fraser" userId="8a6945c3-3795-4f37-b412-031849dd8944" providerId="ADAL" clId="{8B1DEDC2-5395-4A78-9A09-4C1193CB2B70}" dt="2021-03-03T17:04:08.809" v="392" actId="403"/>
        <pc:sldMkLst>
          <pc:docMk/>
          <pc:sldMk cId="3764869510" sldId="335"/>
        </pc:sldMkLst>
        <pc:spChg chg="mod">
          <ac:chgData name="Jessica Fraser" userId="8a6945c3-3795-4f37-b412-031849dd8944" providerId="ADAL" clId="{8B1DEDC2-5395-4A78-9A09-4C1193CB2B70}" dt="2021-03-03T17:04:08.809" v="392" actId="403"/>
          <ac:spMkLst>
            <pc:docMk/>
            <pc:sldMk cId="3764869510" sldId="335"/>
            <ac:spMk id="3" creationId="{00000000-0000-0000-0000-000000000000}"/>
          </ac:spMkLst>
        </pc:spChg>
      </pc:sldChg>
      <pc:sldChg chg="modSp add mod ord">
        <pc:chgData name="Jessica Fraser" userId="8a6945c3-3795-4f37-b412-031849dd8944" providerId="ADAL" clId="{8B1DEDC2-5395-4A78-9A09-4C1193CB2B70}" dt="2021-03-03T17:04:43.942" v="408" actId="20577"/>
        <pc:sldMkLst>
          <pc:docMk/>
          <pc:sldMk cId="4220487017" sldId="336"/>
        </pc:sldMkLst>
        <pc:spChg chg="mod">
          <ac:chgData name="Jessica Fraser" userId="8a6945c3-3795-4f37-b412-031849dd8944" providerId="ADAL" clId="{8B1DEDC2-5395-4A78-9A09-4C1193CB2B70}" dt="2021-03-03T17:04:43.942" v="408" actId="20577"/>
          <ac:spMkLst>
            <pc:docMk/>
            <pc:sldMk cId="4220487017" sldId="336"/>
            <ac:spMk id="3" creationId="{00000000-0000-0000-0000-000000000000}"/>
          </ac:spMkLst>
        </pc:spChg>
      </pc:sldChg>
      <pc:sldChg chg="addSp modSp add mod">
        <pc:chgData name="Jessica Fraser" userId="8a6945c3-3795-4f37-b412-031849dd8944" providerId="ADAL" clId="{8B1DEDC2-5395-4A78-9A09-4C1193CB2B70}" dt="2021-03-03T17:04:01.817" v="390" actId="14100"/>
        <pc:sldMkLst>
          <pc:docMk/>
          <pc:sldMk cId="3872075496" sldId="337"/>
        </pc:sldMkLst>
        <pc:spChg chg="add mod">
          <ac:chgData name="Jessica Fraser" userId="8a6945c3-3795-4f37-b412-031849dd8944" providerId="ADAL" clId="{8B1DEDC2-5395-4A78-9A09-4C1193CB2B70}" dt="2021-03-03T17:04:01.817" v="390" actId="14100"/>
          <ac:spMkLst>
            <pc:docMk/>
            <pc:sldMk cId="3872075496" sldId="337"/>
            <ac:spMk id="7" creationId="{EB248752-A4F9-4703-84B9-B472D806FD85}"/>
          </ac:spMkLst>
        </pc:spChg>
      </pc:sldChg>
      <pc:sldMasterChg chg="del delSldLayout">
        <pc:chgData name="Jessica Fraser" userId="8a6945c3-3795-4f37-b412-031849dd8944" providerId="ADAL" clId="{8B1DEDC2-5395-4A78-9A09-4C1193CB2B70}" dt="2021-03-03T14:58:19.294" v="124" actId="700"/>
        <pc:sldMasterMkLst>
          <pc:docMk/>
          <pc:sldMasterMk cId="4241092065" sldId="2147483672"/>
        </pc:sldMasterMkLst>
        <pc:sldLayoutChg chg="del">
          <pc:chgData name="Jessica Fraser" userId="8a6945c3-3795-4f37-b412-031849dd8944" providerId="ADAL" clId="{8B1DEDC2-5395-4A78-9A09-4C1193CB2B70}" dt="2021-03-03T14:58:19.294" v="124" actId="700"/>
          <pc:sldLayoutMkLst>
            <pc:docMk/>
            <pc:sldMasterMk cId="4241092065" sldId="2147483672"/>
            <pc:sldLayoutMk cId="2831856348" sldId="2147483673"/>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298730678" sldId="2147483674"/>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891481083" sldId="2147483675"/>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3842267396" sldId="2147483676"/>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1938635739" sldId="2147483677"/>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138319553" sldId="2147483678"/>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1955715693" sldId="2147483679"/>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1044112215" sldId="2147483680"/>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1462321465" sldId="2147483681"/>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3370132926" sldId="2147483682"/>
          </pc:sldLayoutMkLst>
        </pc:sldLayoutChg>
        <pc:sldLayoutChg chg="del">
          <pc:chgData name="Jessica Fraser" userId="8a6945c3-3795-4f37-b412-031849dd8944" providerId="ADAL" clId="{8B1DEDC2-5395-4A78-9A09-4C1193CB2B70}" dt="2021-03-03T14:58:19.294" v="124" actId="700"/>
          <pc:sldLayoutMkLst>
            <pc:docMk/>
            <pc:sldMasterMk cId="4241092065" sldId="2147483672"/>
            <pc:sldLayoutMk cId="315250331" sldId="2147483683"/>
          </pc:sldLayoutMkLst>
        </pc:sldLayoutChg>
      </pc:sldMasterChg>
    </pc:docChg>
  </pc:docChgLst>
  <pc:docChgLst>
    <pc:chgData name="Jessica Fraser" userId="S::jessica.fraser@thet.org::8a6945c3-3795-4f37-b412-031849dd8944" providerId="AD" clId="Web-{067AC8AA-BBDB-D672-BCB1-3FCC67856952}"/>
    <pc:docChg chg="modSld">
      <pc:chgData name="Jessica Fraser" userId="S::jessica.fraser@thet.org::8a6945c3-3795-4f37-b412-031849dd8944" providerId="AD" clId="Web-{067AC8AA-BBDB-D672-BCB1-3FCC67856952}" dt="2021-03-10T11:41:49.646" v="20" actId="1076"/>
      <pc:docMkLst>
        <pc:docMk/>
      </pc:docMkLst>
      <pc:sldChg chg="addSp modSp">
        <pc:chgData name="Jessica Fraser" userId="S::jessica.fraser@thet.org::8a6945c3-3795-4f37-b412-031849dd8944" providerId="AD" clId="Web-{067AC8AA-BBDB-D672-BCB1-3FCC67856952}" dt="2021-03-10T11:41:49.646" v="20" actId="1076"/>
        <pc:sldMkLst>
          <pc:docMk/>
          <pc:sldMk cId="1985935599" sldId="296"/>
        </pc:sldMkLst>
        <pc:spChg chg="add mod">
          <ac:chgData name="Jessica Fraser" userId="S::jessica.fraser@thet.org::8a6945c3-3795-4f37-b412-031849dd8944" providerId="AD" clId="Web-{067AC8AA-BBDB-D672-BCB1-3FCC67856952}" dt="2021-03-10T11:41:49.646" v="20" actId="1076"/>
          <ac:spMkLst>
            <pc:docMk/>
            <pc:sldMk cId="1985935599" sldId="296"/>
            <ac:spMk id="4" creationId="{50709884-2E2B-4AC0-87C0-620747E1B855}"/>
          </ac:spMkLst>
        </pc:spChg>
      </pc:sldChg>
      <pc:sldChg chg="delCm">
        <pc:chgData name="Jessica Fraser" userId="S::jessica.fraser@thet.org::8a6945c3-3795-4f37-b412-031849dd8944" providerId="AD" clId="Web-{067AC8AA-BBDB-D672-BCB1-3FCC67856952}" dt="2021-03-10T11:22:21.347" v="2"/>
        <pc:sldMkLst>
          <pc:docMk/>
          <pc:sldMk cId="3764869510" sldId="335"/>
        </pc:sldMkLst>
      </pc:sldChg>
      <pc:sldChg chg="modSp">
        <pc:chgData name="Jessica Fraser" userId="S::jessica.fraser@thet.org::8a6945c3-3795-4f37-b412-031849dd8944" providerId="AD" clId="Web-{067AC8AA-BBDB-D672-BCB1-3FCC67856952}" dt="2021-03-10T11:22:11.691" v="1" actId="20577"/>
        <pc:sldMkLst>
          <pc:docMk/>
          <pc:sldMk cId="1255124838" sldId="339"/>
        </pc:sldMkLst>
        <pc:spChg chg="mod">
          <ac:chgData name="Jessica Fraser" userId="S::jessica.fraser@thet.org::8a6945c3-3795-4f37-b412-031849dd8944" providerId="AD" clId="Web-{067AC8AA-BBDB-D672-BCB1-3FCC67856952}" dt="2021-03-10T11:22:11.691" v="1" actId="20577"/>
          <ac:spMkLst>
            <pc:docMk/>
            <pc:sldMk cId="1255124838" sldId="339"/>
            <ac:spMk id="5" creationId="{41730939-E5DA-4FDC-9C52-AB75601B8C73}"/>
          </ac:spMkLst>
        </pc:spChg>
      </pc:sldChg>
    </pc:docChg>
  </pc:docChgLst>
  <pc:docChgLst>
    <pc:chgData name="Jessica Fraser" userId="S::jessica.fraser@thet.org::8a6945c3-3795-4f37-b412-031849dd8944" providerId="AD" clId="Web-{E844CDBE-AF17-C5CC-86D1-4175702EEF58}"/>
    <pc:docChg chg="modSld">
      <pc:chgData name="Jessica Fraser" userId="S::jessica.fraser@thet.org::8a6945c3-3795-4f37-b412-031849dd8944" providerId="AD" clId="Web-{E844CDBE-AF17-C5CC-86D1-4175702EEF58}" dt="2021-03-08T17:01:26.854" v="53" actId="20577"/>
      <pc:docMkLst>
        <pc:docMk/>
      </pc:docMkLst>
      <pc:sldChg chg="modSp">
        <pc:chgData name="Jessica Fraser" userId="S::jessica.fraser@thet.org::8a6945c3-3795-4f37-b412-031849dd8944" providerId="AD" clId="Web-{E844CDBE-AF17-C5CC-86D1-4175702EEF58}" dt="2021-03-08T17:01:26.854" v="53" actId="20577"/>
        <pc:sldMkLst>
          <pc:docMk/>
          <pc:sldMk cId="4099498457" sldId="267"/>
        </pc:sldMkLst>
        <pc:spChg chg="mod">
          <ac:chgData name="Jessica Fraser" userId="S::jessica.fraser@thet.org::8a6945c3-3795-4f37-b412-031849dd8944" providerId="AD" clId="Web-{E844CDBE-AF17-C5CC-86D1-4175702EEF58}" dt="2021-03-08T17:01:26.854" v="53" actId="20577"/>
          <ac:spMkLst>
            <pc:docMk/>
            <pc:sldMk cId="4099498457" sldId="267"/>
            <ac:spMk id="3" creationId="{00000000-0000-0000-0000-000000000000}"/>
          </ac:spMkLst>
        </pc:spChg>
      </pc:sldChg>
      <pc:sldChg chg="modSp">
        <pc:chgData name="Jessica Fraser" userId="S::jessica.fraser@thet.org::8a6945c3-3795-4f37-b412-031849dd8944" providerId="AD" clId="Web-{E844CDBE-AF17-C5CC-86D1-4175702EEF58}" dt="2021-03-08T17:00:20.399" v="42" actId="20577"/>
        <pc:sldMkLst>
          <pc:docMk/>
          <pc:sldMk cId="3533268617" sldId="316"/>
        </pc:sldMkLst>
        <pc:spChg chg="mod">
          <ac:chgData name="Jessica Fraser" userId="S::jessica.fraser@thet.org::8a6945c3-3795-4f37-b412-031849dd8944" providerId="AD" clId="Web-{E844CDBE-AF17-C5CC-86D1-4175702EEF58}" dt="2021-03-08T17:00:20.399" v="42" actId="20577"/>
          <ac:spMkLst>
            <pc:docMk/>
            <pc:sldMk cId="3533268617" sldId="316"/>
            <ac:spMk id="2" creationId="{00000000-0000-0000-0000-000000000000}"/>
          </ac:spMkLst>
        </pc:spChg>
      </pc:sldChg>
      <pc:sldChg chg="modSp">
        <pc:chgData name="Jessica Fraser" userId="S::jessica.fraser@thet.org::8a6945c3-3795-4f37-b412-031849dd8944" providerId="AD" clId="Web-{E844CDBE-AF17-C5CC-86D1-4175702EEF58}" dt="2021-03-08T17:00:00.446" v="41" actId="20577"/>
        <pc:sldMkLst>
          <pc:docMk/>
          <pc:sldMk cId="2010966086" sldId="333"/>
        </pc:sldMkLst>
        <pc:spChg chg="mod">
          <ac:chgData name="Jessica Fraser" userId="S::jessica.fraser@thet.org::8a6945c3-3795-4f37-b412-031849dd8944" providerId="AD" clId="Web-{E844CDBE-AF17-C5CC-86D1-4175702EEF58}" dt="2021-03-08T17:00:00.446" v="41" actId="20577"/>
          <ac:spMkLst>
            <pc:docMk/>
            <pc:sldMk cId="2010966086" sldId="333"/>
            <ac:spMk id="3" creationId="{00000000-0000-0000-0000-000000000000}"/>
          </ac:spMkLst>
        </pc:spChg>
      </pc:sldChg>
      <pc:sldChg chg="modSp addCm">
        <pc:chgData name="Jessica Fraser" userId="S::jessica.fraser@thet.org::8a6945c3-3795-4f37-b412-031849dd8944" providerId="AD" clId="Web-{E844CDBE-AF17-C5CC-86D1-4175702EEF58}" dt="2021-03-08T16:56:47.926" v="2"/>
        <pc:sldMkLst>
          <pc:docMk/>
          <pc:sldMk cId="3764869510" sldId="335"/>
        </pc:sldMkLst>
        <pc:graphicFrameChg chg="mod modGraphic">
          <ac:chgData name="Jessica Fraser" userId="S::jessica.fraser@thet.org::8a6945c3-3795-4f37-b412-031849dd8944" providerId="AD" clId="Web-{E844CDBE-AF17-C5CC-86D1-4175702EEF58}" dt="2021-03-08T16:56:47.926" v="2"/>
          <ac:graphicFrameMkLst>
            <pc:docMk/>
            <pc:sldMk cId="3764869510" sldId="335"/>
            <ac:graphicFrameMk id="4" creationId="{10B6FB82-A1E4-4BDC-86EF-4935ECC33DDC}"/>
          </ac:graphicFrameMkLst>
        </pc:graphicFrameChg>
      </pc:sldChg>
      <pc:sldChg chg="modSp">
        <pc:chgData name="Jessica Fraser" userId="S::jessica.fraser@thet.org::8a6945c3-3795-4f37-b412-031849dd8944" providerId="AD" clId="Web-{E844CDBE-AF17-C5CC-86D1-4175702EEF58}" dt="2021-03-08T17:00:44.900" v="51" actId="14100"/>
        <pc:sldMkLst>
          <pc:docMk/>
          <pc:sldMk cId="4220487017" sldId="336"/>
        </pc:sldMkLst>
        <pc:spChg chg="mod">
          <ac:chgData name="Jessica Fraser" userId="S::jessica.fraser@thet.org::8a6945c3-3795-4f37-b412-031849dd8944" providerId="AD" clId="Web-{E844CDBE-AF17-C5CC-86D1-4175702EEF58}" dt="2021-03-08T17:00:44.900" v="51" actId="14100"/>
          <ac:spMkLst>
            <pc:docMk/>
            <pc:sldMk cId="4220487017" sldId="336"/>
            <ac:spMk id="3" creationId="{00000000-0000-0000-0000-000000000000}"/>
          </ac:spMkLst>
        </pc:spChg>
      </pc:sldChg>
    </pc:docChg>
  </pc:docChgLst>
  <pc:docChgLst>
    <pc:chgData name="Alice Inman" userId="S::alice.inman@thet.org::a6eeb14d-37d2-4b58-a439-7a39160c64a7" providerId="AD" clId="Web-{5CF306F5-731B-96B1-3F7C-90C80686E25B}"/>
    <pc:docChg chg="modSld">
      <pc:chgData name="Alice Inman" userId="S::alice.inman@thet.org::a6eeb14d-37d2-4b58-a439-7a39160c64a7" providerId="AD" clId="Web-{5CF306F5-731B-96B1-3F7C-90C80686E25B}" dt="2021-03-07T20:31:44.110" v="7" actId="20577"/>
      <pc:docMkLst>
        <pc:docMk/>
      </pc:docMkLst>
      <pc:sldChg chg="modSp">
        <pc:chgData name="Alice Inman" userId="S::alice.inman@thet.org::a6eeb14d-37d2-4b58-a439-7a39160c64a7" providerId="AD" clId="Web-{5CF306F5-731B-96B1-3F7C-90C80686E25B}" dt="2021-03-07T20:31:21.120" v="4" actId="20577"/>
        <pc:sldMkLst>
          <pc:docMk/>
          <pc:sldMk cId="2464186316" sldId="304"/>
        </pc:sldMkLst>
        <pc:spChg chg="mod">
          <ac:chgData name="Alice Inman" userId="S::alice.inman@thet.org::a6eeb14d-37d2-4b58-a439-7a39160c64a7" providerId="AD" clId="Web-{5CF306F5-731B-96B1-3F7C-90C80686E25B}" dt="2021-03-07T20:31:21.120" v="4" actId="20577"/>
          <ac:spMkLst>
            <pc:docMk/>
            <pc:sldMk cId="2464186316" sldId="304"/>
            <ac:spMk id="3" creationId="{00000000-0000-0000-0000-000000000000}"/>
          </ac:spMkLst>
        </pc:spChg>
      </pc:sldChg>
      <pc:sldChg chg="modSp">
        <pc:chgData name="Alice Inman" userId="S::alice.inman@thet.org::a6eeb14d-37d2-4b58-a439-7a39160c64a7" providerId="AD" clId="Web-{5CF306F5-731B-96B1-3F7C-90C80686E25B}" dt="2021-03-07T20:31:44.110" v="7" actId="20577"/>
        <pc:sldMkLst>
          <pc:docMk/>
          <pc:sldMk cId="27268557" sldId="332"/>
        </pc:sldMkLst>
        <pc:spChg chg="mod">
          <ac:chgData name="Alice Inman" userId="S::alice.inman@thet.org::a6eeb14d-37d2-4b58-a439-7a39160c64a7" providerId="AD" clId="Web-{5CF306F5-731B-96B1-3F7C-90C80686E25B}" dt="2021-03-07T20:31:44.110" v="7" actId="20577"/>
          <ac:spMkLst>
            <pc:docMk/>
            <pc:sldMk cId="27268557" sldId="332"/>
            <ac:spMk id="3" creationId="{00000000-0000-0000-0000-000000000000}"/>
          </ac:spMkLst>
        </pc:spChg>
      </pc:sldChg>
    </pc:docChg>
  </pc:docChgLst>
  <pc:docChgLst>
    <pc:chgData name="Alice Inman" userId="S::alice.inman@thet.org::a6eeb14d-37d2-4b58-a439-7a39160c64a7" providerId="AD" clId="Web-{31E89856-019B-D1DF-6C64-40123F789FF0}"/>
    <pc:docChg chg="delSld modSld">
      <pc:chgData name="Alice Inman" userId="S::alice.inman@thet.org::a6eeb14d-37d2-4b58-a439-7a39160c64a7" providerId="AD" clId="Web-{31E89856-019B-D1DF-6C64-40123F789FF0}" dt="2021-03-11T09:52:44.050" v="123" actId="20577"/>
      <pc:docMkLst>
        <pc:docMk/>
      </pc:docMkLst>
      <pc:sldChg chg="del">
        <pc:chgData name="Alice Inman" userId="S::alice.inman@thet.org::a6eeb14d-37d2-4b58-a439-7a39160c64a7" providerId="AD" clId="Web-{31E89856-019B-D1DF-6C64-40123F789FF0}" dt="2021-03-11T08:55:48.626" v="0"/>
        <pc:sldMkLst>
          <pc:docMk/>
          <pc:sldMk cId="4099498457" sldId="267"/>
        </pc:sldMkLst>
      </pc:sldChg>
      <pc:sldChg chg="modSp">
        <pc:chgData name="Alice Inman" userId="S::alice.inman@thet.org::a6eeb14d-37d2-4b58-a439-7a39160c64a7" providerId="AD" clId="Web-{31E89856-019B-D1DF-6C64-40123F789FF0}" dt="2021-03-11T08:56:03.392" v="4" actId="20577"/>
        <pc:sldMkLst>
          <pc:docMk/>
          <pc:sldMk cId="470091972" sldId="299"/>
        </pc:sldMkLst>
        <pc:spChg chg="mod">
          <ac:chgData name="Alice Inman" userId="S::alice.inman@thet.org::a6eeb14d-37d2-4b58-a439-7a39160c64a7" providerId="AD" clId="Web-{31E89856-019B-D1DF-6C64-40123F789FF0}" dt="2021-03-11T08:56:03.392" v="4" actId="20577"/>
          <ac:spMkLst>
            <pc:docMk/>
            <pc:sldMk cId="470091972" sldId="299"/>
            <ac:spMk id="3" creationId="{00000000-0000-0000-0000-000000000000}"/>
          </ac:spMkLst>
        </pc:spChg>
      </pc:sldChg>
      <pc:sldChg chg="del">
        <pc:chgData name="Alice Inman" userId="S::alice.inman@thet.org::a6eeb14d-37d2-4b58-a439-7a39160c64a7" providerId="AD" clId="Web-{31E89856-019B-D1DF-6C64-40123F789FF0}" dt="2021-03-11T09:00:26.240" v="120"/>
        <pc:sldMkLst>
          <pc:docMk/>
          <pc:sldMk cId="3533268617" sldId="316"/>
        </pc:sldMkLst>
      </pc:sldChg>
      <pc:sldChg chg="modSp">
        <pc:chgData name="Alice Inman" userId="S::alice.inman@thet.org::a6eeb14d-37d2-4b58-a439-7a39160c64a7" providerId="AD" clId="Web-{31E89856-019B-D1DF-6C64-40123F789FF0}" dt="2021-03-11T09:52:44.050" v="123" actId="20577"/>
        <pc:sldMkLst>
          <pc:docMk/>
          <pc:sldMk cId="2010966086" sldId="333"/>
        </pc:sldMkLst>
        <pc:spChg chg="mod">
          <ac:chgData name="Alice Inman" userId="S::alice.inman@thet.org::a6eeb14d-37d2-4b58-a439-7a39160c64a7" providerId="AD" clId="Web-{31E89856-019B-D1DF-6C64-40123F789FF0}" dt="2021-03-11T09:52:44.050" v="123" actId="20577"/>
          <ac:spMkLst>
            <pc:docMk/>
            <pc:sldMk cId="2010966086" sldId="333"/>
            <ac:spMk id="3" creationId="{00000000-0000-0000-0000-000000000000}"/>
          </ac:spMkLst>
        </pc:spChg>
      </pc:sldChg>
      <pc:sldChg chg="modSp">
        <pc:chgData name="Alice Inman" userId="S::alice.inman@thet.org::a6eeb14d-37d2-4b58-a439-7a39160c64a7" providerId="AD" clId="Web-{31E89856-019B-D1DF-6C64-40123F789FF0}" dt="2021-03-11T09:00:06.849" v="119" actId="20577"/>
        <pc:sldMkLst>
          <pc:docMk/>
          <pc:sldMk cId="1610761458" sldId="334"/>
        </pc:sldMkLst>
        <pc:spChg chg="mod">
          <ac:chgData name="Alice Inman" userId="S::alice.inman@thet.org::a6eeb14d-37d2-4b58-a439-7a39160c64a7" providerId="AD" clId="Web-{31E89856-019B-D1DF-6C64-40123F789FF0}" dt="2021-03-11T09:00:06.849" v="119" actId="20577"/>
          <ac:spMkLst>
            <pc:docMk/>
            <pc:sldMk cId="1610761458" sldId="334"/>
            <ac:spMk id="2" creationId="{46830A2F-B61D-4049-8956-5E90B506DA20}"/>
          </ac:spMkLst>
        </pc:spChg>
      </pc:sldChg>
    </pc:docChg>
  </pc:docChgLst>
  <pc:docChgLst>
    <pc:chgData name="Jessica Fraser" userId="8a6945c3-3795-4f37-b412-031849dd8944" providerId="ADAL" clId="{3F5A1F87-09A1-467F-926F-BEDC94A8C127}"/>
    <pc:docChg chg="undo custSel addSld modSld sldOrd">
      <pc:chgData name="Jessica Fraser" userId="8a6945c3-3795-4f37-b412-031849dd8944" providerId="ADAL" clId="{3F5A1F87-09A1-467F-926F-BEDC94A8C127}" dt="2021-03-09T10:04:56.858" v="484" actId="20577"/>
      <pc:docMkLst>
        <pc:docMk/>
      </pc:docMkLst>
      <pc:sldChg chg="modSp mod">
        <pc:chgData name="Jessica Fraser" userId="8a6945c3-3795-4f37-b412-031849dd8944" providerId="ADAL" clId="{3F5A1F87-09A1-467F-926F-BEDC94A8C127}" dt="2021-03-09T09:51:26.598" v="258" actId="14100"/>
        <pc:sldMkLst>
          <pc:docMk/>
          <pc:sldMk cId="4099498457" sldId="267"/>
        </pc:sldMkLst>
        <pc:spChg chg="mod">
          <ac:chgData name="Jessica Fraser" userId="8a6945c3-3795-4f37-b412-031849dd8944" providerId="ADAL" clId="{3F5A1F87-09A1-467F-926F-BEDC94A8C127}" dt="2021-03-09T09:51:26.598" v="258" actId="14100"/>
          <ac:spMkLst>
            <pc:docMk/>
            <pc:sldMk cId="4099498457" sldId="267"/>
            <ac:spMk id="3" creationId="{00000000-0000-0000-0000-000000000000}"/>
          </ac:spMkLst>
        </pc:spChg>
      </pc:sldChg>
      <pc:sldChg chg="modSp mod">
        <pc:chgData name="Jessica Fraser" userId="8a6945c3-3795-4f37-b412-031849dd8944" providerId="ADAL" clId="{3F5A1F87-09A1-467F-926F-BEDC94A8C127}" dt="2021-03-09T09:48:13.607" v="238" actId="20577"/>
        <pc:sldMkLst>
          <pc:docMk/>
          <pc:sldMk cId="2010966086" sldId="333"/>
        </pc:sldMkLst>
        <pc:spChg chg="mod">
          <ac:chgData name="Jessica Fraser" userId="8a6945c3-3795-4f37-b412-031849dd8944" providerId="ADAL" clId="{3F5A1F87-09A1-467F-926F-BEDC94A8C127}" dt="2021-03-09T09:48:13.607" v="238" actId="20577"/>
          <ac:spMkLst>
            <pc:docMk/>
            <pc:sldMk cId="2010966086" sldId="333"/>
            <ac:spMk id="3" creationId="{00000000-0000-0000-0000-000000000000}"/>
          </ac:spMkLst>
        </pc:spChg>
      </pc:sldChg>
      <pc:sldChg chg="modSp mod">
        <pc:chgData name="Jessica Fraser" userId="8a6945c3-3795-4f37-b412-031849dd8944" providerId="ADAL" clId="{3F5A1F87-09A1-467F-926F-BEDC94A8C127}" dt="2021-03-09T09:48:19.182" v="239" actId="404"/>
        <pc:sldMkLst>
          <pc:docMk/>
          <pc:sldMk cId="1610761458" sldId="334"/>
        </pc:sldMkLst>
        <pc:spChg chg="mod">
          <ac:chgData name="Jessica Fraser" userId="8a6945c3-3795-4f37-b412-031849dd8944" providerId="ADAL" clId="{3F5A1F87-09A1-467F-926F-BEDC94A8C127}" dt="2021-03-09T09:48:19.182" v="239" actId="404"/>
          <ac:spMkLst>
            <pc:docMk/>
            <pc:sldMk cId="1610761458" sldId="334"/>
            <ac:spMk id="2" creationId="{46830A2F-B61D-4049-8956-5E90B506DA20}"/>
          </ac:spMkLst>
        </pc:spChg>
      </pc:sldChg>
      <pc:sldChg chg="modSp mod">
        <pc:chgData name="Jessica Fraser" userId="8a6945c3-3795-4f37-b412-031849dd8944" providerId="ADAL" clId="{3F5A1F87-09A1-467F-926F-BEDC94A8C127}" dt="2021-03-09T10:04:56.858" v="484" actId="20577"/>
        <pc:sldMkLst>
          <pc:docMk/>
          <pc:sldMk cId="4220487017" sldId="336"/>
        </pc:sldMkLst>
        <pc:spChg chg="mod">
          <ac:chgData name="Jessica Fraser" userId="8a6945c3-3795-4f37-b412-031849dd8944" providerId="ADAL" clId="{3F5A1F87-09A1-467F-926F-BEDC94A8C127}" dt="2021-03-09T10:04:56.858" v="484" actId="20577"/>
          <ac:spMkLst>
            <pc:docMk/>
            <pc:sldMk cId="4220487017" sldId="336"/>
            <ac:spMk id="3" creationId="{00000000-0000-0000-0000-000000000000}"/>
          </ac:spMkLst>
        </pc:spChg>
      </pc:sldChg>
      <pc:sldChg chg="modSp mod">
        <pc:chgData name="Jessica Fraser" userId="8a6945c3-3795-4f37-b412-031849dd8944" providerId="ADAL" clId="{3F5A1F87-09A1-467F-926F-BEDC94A8C127}" dt="2021-03-09T09:51:40.799" v="259" actId="14100"/>
        <pc:sldMkLst>
          <pc:docMk/>
          <pc:sldMk cId="1525434582" sldId="338"/>
        </pc:sldMkLst>
        <pc:spChg chg="mod">
          <ac:chgData name="Jessica Fraser" userId="8a6945c3-3795-4f37-b412-031849dd8944" providerId="ADAL" clId="{3F5A1F87-09A1-467F-926F-BEDC94A8C127}" dt="2021-03-09T09:51:40.799" v="259" actId="14100"/>
          <ac:spMkLst>
            <pc:docMk/>
            <pc:sldMk cId="1525434582" sldId="338"/>
            <ac:spMk id="3" creationId="{00000000-0000-0000-0000-000000000000}"/>
          </ac:spMkLst>
        </pc:spChg>
      </pc:sldChg>
      <pc:sldChg chg="addSp delSp modSp add mod">
        <pc:chgData name="Jessica Fraser" userId="8a6945c3-3795-4f37-b412-031849dd8944" providerId="ADAL" clId="{3F5A1F87-09A1-467F-926F-BEDC94A8C127}" dt="2021-03-09T09:55:15.889" v="342" actId="20577"/>
        <pc:sldMkLst>
          <pc:docMk/>
          <pc:sldMk cId="1255124838" sldId="339"/>
        </pc:sldMkLst>
        <pc:spChg chg="del mod">
          <ac:chgData name="Jessica Fraser" userId="8a6945c3-3795-4f37-b412-031849dd8944" providerId="ADAL" clId="{3F5A1F87-09A1-467F-926F-BEDC94A8C127}" dt="2021-03-09T09:43:03.888" v="30"/>
          <ac:spMkLst>
            <pc:docMk/>
            <pc:sldMk cId="1255124838" sldId="339"/>
            <ac:spMk id="2" creationId="{46830A2F-B61D-4049-8956-5E90B506DA20}"/>
          </ac:spMkLst>
        </pc:spChg>
        <pc:spChg chg="del mod">
          <ac:chgData name="Jessica Fraser" userId="8a6945c3-3795-4f37-b412-031849dd8944" providerId="ADAL" clId="{3F5A1F87-09A1-467F-926F-BEDC94A8C127}" dt="2021-03-09T09:46:02.996" v="117" actId="478"/>
          <ac:spMkLst>
            <pc:docMk/>
            <pc:sldMk cId="1255124838" sldId="339"/>
            <ac:spMk id="3" creationId="{00000000-0000-0000-0000-000000000000}"/>
          </ac:spMkLst>
        </pc:spChg>
        <pc:spChg chg="add mod">
          <ac:chgData name="Jessica Fraser" userId="8a6945c3-3795-4f37-b412-031849dd8944" providerId="ADAL" clId="{3F5A1F87-09A1-467F-926F-BEDC94A8C127}" dt="2021-03-09T09:55:15.889" v="342" actId="20577"/>
          <ac:spMkLst>
            <pc:docMk/>
            <pc:sldMk cId="1255124838" sldId="339"/>
            <ac:spMk id="5" creationId="{41730939-E5DA-4FDC-9C52-AB75601B8C73}"/>
          </ac:spMkLst>
        </pc:spChg>
        <pc:spChg chg="add del mod">
          <ac:chgData name="Jessica Fraser" userId="8a6945c3-3795-4f37-b412-031849dd8944" providerId="ADAL" clId="{3F5A1F87-09A1-467F-926F-BEDC94A8C127}" dt="2021-03-09T09:49:28.392" v="244"/>
          <ac:spMkLst>
            <pc:docMk/>
            <pc:sldMk cId="1255124838" sldId="339"/>
            <ac:spMk id="10" creationId="{03AB1129-66B3-4C3C-AC5D-1A9281F31C10}"/>
          </ac:spMkLst>
        </pc:spChg>
      </pc:sldChg>
      <pc:sldChg chg="addSp modSp add mod">
        <pc:chgData name="Jessica Fraser" userId="8a6945c3-3795-4f37-b412-031849dd8944" providerId="ADAL" clId="{3F5A1F87-09A1-467F-926F-BEDC94A8C127}" dt="2021-03-09T09:56:27.426" v="391" actId="14100"/>
        <pc:sldMkLst>
          <pc:docMk/>
          <pc:sldMk cId="86428185" sldId="340"/>
        </pc:sldMkLst>
        <pc:spChg chg="add mod">
          <ac:chgData name="Jessica Fraser" userId="8a6945c3-3795-4f37-b412-031849dd8944" providerId="ADAL" clId="{3F5A1F87-09A1-467F-926F-BEDC94A8C127}" dt="2021-03-09T09:49:57.365" v="251" actId="20577"/>
          <ac:spMkLst>
            <pc:docMk/>
            <pc:sldMk cId="86428185" sldId="340"/>
            <ac:spMk id="2" creationId="{00FDD652-FD13-4CAE-B797-77E21FF67A4C}"/>
          </ac:spMkLst>
        </pc:spChg>
        <pc:spChg chg="mod">
          <ac:chgData name="Jessica Fraser" userId="8a6945c3-3795-4f37-b412-031849dd8944" providerId="ADAL" clId="{3F5A1F87-09A1-467F-926F-BEDC94A8C127}" dt="2021-03-09T09:43:42.262" v="32" actId="6549"/>
          <ac:spMkLst>
            <pc:docMk/>
            <pc:sldMk cId="86428185" sldId="340"/>
            <ac:spMk id="3" creationId="{00000000-0000-0000-0000-000000000000}"/>
          </ac:spMkLst>
        </pc:spChg>
        <pc:picChg chg="add mod">
          <ac:chgData name="Jessica Fraser" userId="8a6945c3-3795-4f37-b412-031849dd8944" providerId="ADAL" clId="{3F5A1F87-09A1-467F-926F-BEDC94A8C127}" dt="2021-03-09T09:56:27.426" v="391" actId="14100"/>
          <ac:picMkLst>
            <pc:docMk/>
            <pc:sldMk cId="86428185" sldId="340"/>
            <ac:picMk id="7" creationId="{E9EC4618-E7C3-4473-B7AE-A9C27D08D7EF}"/>
          </ac:picMkLst>
        </pc:picChg>
      </pc:sldChg>
      <pc:sldChg chg="modSp add mod">
        <pc:chgData name="Jessica Fraser" userId="8a6945c3-3795-4f37-b412-031849dd8944" providerId="ADAL" clId="{3F5A1F87-09A1-467F-926F-BEDC94A8C127}" dt="2021-03-09T09:47:57.938" v="236" actId="20577"/>
        <pc:sldMkLst>
          <pc:docMk/>
          <pc:sldMk cId="152080895" sldId="341"/>
        </pc:sldMkLst>
        <pc:spChg chg="mod">
          <ac:chgData name="Jessica Fraser" userId="8a6945c3-3795-4f37-b412-031849dd8944" providerId="ADAL" clId="{3F5A1F87-09A1-467F-926F-BEDC94A8C127}" dt="2021-03-09T09:47:57.938" v="236" actId="20577"/>
          <ac:spMkLst>
            <pc:docMk/>
            <pc:sldMk cId="152080895" sldId="341"/>
            <ac:spMk id="5" creationId="{41730939-E5DA-4FDC-9C52-AB75601B8C73}"/>
          </ac:spMkLst>
        </pc:spChg>
      </pc:sldChg>
      <pc:sldChg chg="addSp delSp modSp add mod">
        <pc:chgData name="Jessica Fraser" userId="8a6945c3-3795-4f37-b412-031849dd8944" providerId="ADAL" clId="{3F5A1F87-09A1-467F-926F-BEDC94A8C127}" dt="2021-03-09T10:04:24.261" v="454" actId="14100"/>
        <pc:sldMkLst>
          <pc:docMk/>
          <pc:sldMk cId="2369743550" sldId="342"/>
        </pc:sldMkLst>
        <pc:spChg chg="del">
          <ac:chgData name="Jessica Fraser" userId="8a6945c3-3795-4f37-b412-031849dd8944" providerId="ADAL" clId="{3F5A1F87-09A1-467F-926F-BEDC94A8C127}" dt="2021-03-09T09:59:53.125" v="393" actId="478"/>
          <ac:spMkLst>
            <pc:docMk/>
            <pc:sldMk cId="2369743550" sldId="342"/>
            <ac:spMk id="7" creationId="{EB248752-A4F9-4703-84B9-B472D806FD85}"/>
          </ac:spMkLst>
        </pc:spChg>
        <pc:picChg chg="add mod">
          <ac:chgData name="Jessica Fraser" userId="8a6945c3-3795-4f37-b412-031849dd8944" providerId="ADAL" clId="{3F5A1F87-09A1-467F-926F-BEDC94A8C127}" dt="2021-03-09T10:04:24.261" v="454" actId="14100"/>
          <ac:picMkLst>
            <pc:docMk/>
            <pc:sldMk cId="2369743550" sldId="342"/>
            <ac:picMk id="4" creationId="{0A19C0EB-2C1E-41DF-920C-84028D9DD720}"/>
          </ac:picMkLst>
        </pc:picChg>
        <pc:picChg chg="del">
          <ac:chgData name="Jessica Fraser" userId="8a6945c3-3795-4f37-b412-031849dd8944" providerId="ADAL" clId="{3F5A1F87-09A1-467F-926F-BEDC94A8C127}" dt="2021-03-09T10:00:52.491" v="408" actId="478"/>
          <ac:picMkLst>
            <pc:docMk/>
            <pc:sldMk cId="2369743550" sldId="342"/>
            <ac:picMk id="9" creationId="{164A257C-0C1F-428F-A5F9-70240182AE42}"/>
          </ac:picMkLst>
        </pc:picChg>
      </pc:sldChg>
      <pc:sldChg chg="addSp delSp modSp add mod">
        <pc:chgData name="Jessica Fraser" userId="8a6945c3-3795-4f37-b412-031849dd8944" providerId="ADAL" clId="{3F5A1F87-09A1-467F-926F-BEDC94A8C127}" dt="2021-03-09T10:04:05.597" v="449" actId="1076"/>
        <pc:sldMkLst>
          <pc:docMk/>
          <pc:sldMk cId="2738311186" sldId="343"/>
        </pc:sldMkLst>
        <pc:picChg chg="del">
          <ac:chgData name="Jessica Fraser" userId="8a6945c3-3795-4f37-b412-031849dd8944" providerId="ADAL" clId="{3F5A1F87-09A1-467F-926F-BEDC94A8C127}" dt="2021-03-09T10:00:08.659" v="399" actId="478"/>
          <ac:picMkLst>
            <pc:docMk/>
            <pc:sldMk cId="2738311186" sldId="343"/>
            <ac:picMk id="4" creationId="{0A19C0EB-2C1E-41DF-920C-84028D9DD720}"/>
          </ac:picMkLst>
        </pc:picChg>
        <pc:picChg chg="add mod modCrop">
          <ac:chgData name="Jessica Fraser" userId="8a6945c3-3795-4f37-b412-031849dd8944" providerId="ADAL" clId="{3F5A1F87-09A1-467F-926F-BEDC94A8C127}" dt="2021-03-09T10:04:05.597" v="449" actId="1076"/>
          <ac:picMkLst>
            <pc:docMk/>
            <pc:sldMk cId="2738311186" sldId="343"/>
            <ac:picMk id="5" creationId="{3F622AF6-5489-4576-A6BA-3D3988C3609A}"/>
          </ac:picMkLst>
        </pc:picChg>
        <pc:picChg chg="del">
          <ac:chgData name="Jessica Fraser" userId="8a6945c3-3795-4f37-b412-031849dd8944" providerId="ADAL" clId="{3F5A1F87-09A1-467F-926F-BEDC94A8C127}" dt="2021-03-09T10:01:28.058" v="415" actId="478"/>
          <ac:picMkLst>
            <pc:docMk/>
            <pc:sldMk cId="2738311186" sldId="343"/>
            <ac:picMk id="9" creationId="{164A257C-0C1F-428F-A5F9-70240182AE42}"/>
          </ac:picMkLst>
        </pc:picChg>
      </pc:sldChg>
      <pc:sldChg chg="addSp delSp modSp add mod ord">
        <pc:chgData name="Jessica Fraser" userId="8a6945c3-3795-4f37-b412-031849dd8944" providerId="ADAL" clId="{3F5A1F87-09A1-467F-926F-BEDC94A8C127}" dt="2021-03-09T10:04:09.079" v="450" actId="1076"/>
        <pc:sldMkLst>
          <pc:docMk/>
          <pc:sldMk cId="71740425" sldId="344"/>
        </pc:sldMkLst>
        <pc:picChg chg="del">
          <ac:chgData name="Jessica Fraser" userId="8a6945c3-3795-4f37-b412-031849dd8944" providerId="ADAL" clId="{3F5A1F87-09A1-467F-926F-BEDC94A8C127}" dt="2021-03-09T10:00:10.314" v="400" actId="478"/>
          <ac:picMkLst>
            <pc:docMk/>
            <pc:sldMk cId="71740425" sldId="344"/>
            <ac:picMk id="4" creationId="{0A19C0EB-2C1E-41DF-920C-84028D9DD720}"/>
          </ac:picMkLst>
        </pc:picChg>
        <pc:picChg chg="add mod">
          <ac:chgData name="Jessica Fraser" userId="8a6945c3-3795-4f37-b412-031849dd8944" providerId="ADAL" clId="{3F5A1F87-09A1-467F-926F-BEDC94A8C127}" dt="2021-03-09T10:04:09.079" v="450" actId="1076"/>
          <ac:picMkLst>
            <pc:docMk/>
            <pc:sldMk cId="71740425" sldId="344"/>
            <ac:picMk id="5" creationId="{0DC59CB1-0289-4731-AF0D-6A242A267047}"/>
          </ac:picMkLst>
        </pc:picChg>
        <pc:picChg chg="del">
          <ac:chgData name="Jessica Fraser" userId="8a6945c3-3795-4f37-b412-031849dd8944" providerId="ADAL" clId="{3F5A1F87-09A1-467F-926F-BEDC94A8C127}" dt="2021-03-09T10:00:56.670" v="410" actId="478"/>
          <ac:picMkLst>
            <pc:docMk/>
            <pc:sldMk cId="71740425" sldId="344"/>
            <ac:picMk id="9" creationId="{164A257C-0C1F-428F-A5F9-70240182AE42}"/>
          </ac:picMkLst>
        </pc:picChg>
      </pc:sldChg>
      <pc:sldChg chg="addSp delSp modSp add mod">
        <pc:chgData name="Jessica Fraser" userId="8a6945c3-3795-4f37-b412-031849dd8944" providerId="ADAL" clId="{3F5A1F87-09A1-467F-926F-BEDC94A8C127}" dt="2021-03-09T10:03:43.022" v="443" actId="1076"/>
        <pc:sldMkLst>
          <pc:docMk/>
          <pc:sldMk cId="773403835" sldId="345"/>
        </pc:sldMkLst>
        <pc:picChg chg="add mod modCrop">
          <ac:chgData name="Jessica Fraser" userId="8a6945c3-3795-4f37-b412-031849dd8944" providerId="ADAL" clId="{3F5A1F87-09A1-467F-926F-BEDC94A8C127}" dt="2021-03-09T10:03:43.022" v="443" actId="1076"/>
          <ac:picMkLst>
            <pc:docMk/>
            <pc:sldMk cId="773403835" sldId="345"/>
            <ac:picMk id="4" creationId="{EB08515B-E780-4E23-AA15-7B3D8E60D99F}"/>
          </ac:picMkLst>
        </pc:picChg>
        <pc:picChg chg="del">
          <ac:chgData name="Jessica Fraser" userId="8a6945c3-3795-4f37-b412-031849dd8944" providerId="ADAL" clId="{3F5A1F87-09A1-467F-926F-BEDC94A8C127}" dt="2021-03-09T10:01:44.923" v="422" actId="478"/>
          <ac:picMkLst>
            <pc:docMk/>
            <pc:sldMk cId="773403835" sldId="345"/>
            <ac:picMk id="9" creationId="{164A257C-0C1F-428F-A5F9-70240182AE42}"/>
          </ac:picMkLst>
        </pc:picChg>
      </pc:sldChg>
      <pc:sldChg chg="addSp delSp modSp add mod ord">
        <pc:chgData name="Jessica Fraser" userId="8a6945c3-3795-4f37-b412-031849dd8944" providerId="ADAL" clId="{3F5A1F87-09A1-467F-926F-BEDC94A8C127}" dt="2021-03-09T10:03:56.111" v="446" actId="14100"/>
        <pc:sldMkLst>
          <pc:docMk/>
          <pc:sldMk cId="1319372178" sldId="346"/>
        </pc:sldMkLst>
        <pc:picChg chg="add mod modCrop">
          <ac:chgData name="Jessica Fraser" userId="8a6945c3-3795-4f37-b412-031849dd8944" providerId="ADAL" clId="{3F5A1F87-09A1-467F-926F-BEDC94A8C127}" dt="2021-03-09T10:03:56.111" v="446" actId="14100"/>
          <ac:picMkLst>
            <pc:docMk/>
            <pc:sldMk cId="1319372178" sldId="346"/>
            <ac:picMk id="4" creationId="{18082F7C-8861-4C0E-8EC4-ED7D848DDE49}"/>
          </ac:picMkLst>
        </pc:picChg>
        <pc:picChg chg="del">
          <ac:chgData name="Jessica Fraser" userId="8a6945c3-3795-4f37-b412-031849dd8944" providerId="ADAL" clId="{3F5A1F87-09A1-467F-926F-BEDC94A8C127}" dt="2021-03-09T10:01:46.635" v="423" actId="478"/>
          <ac:picMkLst>
            <pc:docMk/>
            <pc:sldMk cId="1319372178" sldId="346"/>
            <ac:picMk id="9" creationId="{164A257C-0C1F-428F-A5F9-70240182AE42}"/>
          </ac:picMkLst>
        </pc:picChg>
      </pc:sldChg>
      <pc:sldChg chg="addSp delSp modSp add mod">
        <pc:chgData name="Jessica Fraser" userId="8a6945c3-3795-4f37-b412-031849dd8944" providerId="ADAL" clId="{3F5A1F87-09A1-467F-926F-BEDC94A8C127}" dt="2021-03-09T10:03:31.244" v="440" actId="1076"/>
        <pc:sldMkLst>
          <pc:docMk/>
          <pc:sldMk cId="266766129" sldId="347"/>
        </pc:sldMkLst>
        <pc:picChg chg="del">
          <ac:chgData name="Jessica Fraser" userId="8a6945c3-3795-4f37-b412-031849dd8944" providerId="ADAL" clId="{3F5A1F87-09A1-467F-926F-BEDC94A8C127}" dt="2021-03-09T10:02:46.415" v="434" actId="478"/>
          <ac:picMkLst>
            <pc:docMk/>
            <pc:sldMk cId="266766129" sldId="347"/>
            <ac:picMk id="4" creationId="{EB08515B-E780-4E23-AA15-7B3D8E60D99F}"/>
          </ac:picMkLst>
        </pc:picChg>
        <pc:picChg chg="add mod modCrop">
          <ac:chgData name="Jessica Fraser" userId="8a6945c3-3795-4f37-b412-031849dd8944" providerId="ADAL" clId="{3F5A1F87-09A1-467F-926F-BEDC94A8C127}" dt="2021-03-09T10:03:31.244" v="440" actId="1076"/>
          <ac:picMkLst>
            <pc:docMk/>
            <pc:sldMk cId="266766129" sldId="347"/>
            <ac:picMk id="5" creationId="{60A17974-FCEA-4174-B9C7-80D5013D459A}"/>
          </ac:picMkLst>
        </pc:picChg>
      </pc:sldChg>
    </pc:docChg>
  </pc:docChgLst>
  <pc:docChgLst>
    <pc:chgData name="Alice Inman" userId="S::alice.inman@thet.org::a6eeb14d-37d2-4b58-a439-7a39160c64a7" providerId="AD" clId="Web-{4F7D9C43-DA03-329D-71F2-B6CC7B8D48BF}"/>
    <pc:docChg chg="addSld delSld modSld sldOrd">
      <pc:chgData name="Alice Inman" userId="S::alice.inman@thet.org::a6eeb14d-37d2-4b58-a439-7a39160c64a7" providerId="AD" clId="Web-{4F7D9C43-DA03-329D-71F2-B6CC7B8D48BF}" dt="2021-03-07T20:27:59.549" v="678"/>
      <pc:docMkLst>
        <pc:docMk/>
      </pc:docMkLst>
      <pc:sldChg chg="modSp">
        <pc:chgData name="Alice Inman" userId="S::alice.inman@thet.org::a6eeb14d-37d2-4b58-a439-7a39160c64a7" providerId="AD" clId="Web-{4F7D9C43-DA03-329D-71F2-B6CC7B8D48BF}" dt="2021-03-07T18:36:07.474" v="370" actId="20577"/>
        <pc:sldMkLst>
          <pc:docMk/>
          <pc:sldMk cId="470091972" sldId="299"/>
        </pc:sldMkLst>
        <pc:spChg chg="mod">
          <ac:chgData name="Alice Inman" userId="S::alice.inman@thet.org::a6eeb14d-37d2-4b58-a439-7a39160c64a7" providerId="AD" clId="Web-{4F7D9C43-DA03-329D-71F2-B6CC7B8D48BF}" dt="2021-03-07T18:36:07.474" v="370" actId="20577"/>
          <ac:spMkLst>
            <pc:docMk/>
            <pc:sldMk cId="470091972" sldId="299"/>
            <ac:spMk id="3" creationId="{00000000-0000-0000-0000-000000000000}"/>
          </ac:spMkLst>
        </pc:spChg>
      </pc:sldChg>
      <pc:sldChg chg="modSp del">
        <pc:chgData name="Alice Inman" userId="S::alice.inman@thet.org::a6eeb14d-37d2-4b58-a439-7a39160c64a7" providerId="AD" clId="Web-{4F7D9C43-DA03-329D-71F2-B6CC7B8D48BF}" dt="2021-03-07T18:30:01.414" v="284"/>
        <pc:sldMkLst>
          <pc:docMk/>
          <pc:sldMk cId="2448599427" sldId="300"/>
        </pc:sldMkLst>
        <pc:spChg chg="mod">
          <ac:chgData name="Alice Inman" userId="S::alice.inman@thet.org::a6eeb14d-37d2-4b58-a439-7a39160c64a7" providerId="AD" clId="Web-{4F7D9C43-DA03-329D-71F2-B6CC7B8D48BF}" dt="2021-03-07T18:27:40.786" v="272" actId="20577"/>
          <ac:spMkLst>
            <pc:docMk/>
            <pc:sldMk cId="2448599427" sldId="300"/>
            <ac:spMk id="3" creationId="{00000000-0000-0000-0000-000000000000}"/>
          </ac:spMkLst>
        </pc:spChg>
      </pc:sldChg>
      <pc:sldChg chg="modSp">
        <pc:chgData name="Alice Inman" userId="S::alice.inman@thet.org::a6eeb14d-37d2-4b58-a439-7a39160c64a7" providerId="AD" clId="Web-{4F7D9C43-DA03-329D-71F2-B6CC7B8D48BF}" dt="2021-03-07T20:25:36.889" v="564" actId="20577"/>
        <pc:sldMkLst>
          <pc:docMk/>
          <pc:sldMk cId="2464186316" sldId="304"/>
        </pc:sldMkLst>
        <pc:spChg chg="mod">
          <ac:chgData name="Alice Inman" userId="S::alice.inman@thet.org::a6eeb14d-37d2-4b58-a439-7a39160c64a7" providerId="AD" clId="Web-{4F7D9C43-DA03-329D-71F2-B6CC7B8D48BF}" dt="2021-03-07T20:25:36.889" v="564" actId="20577"/>
          <ac:spMkLst>
            <pc:docMk/>
            <pc:sldMk cId="2464186316" sldId="304"/>
            <ac:spMk id="3" creationId="{00000000-0000-0000-0000-000000000000}"/>
          </ac:spMkLst>
        </pc:spChg>
      </pc:sldChg>
      <pc:sldChg chg="modSp">
        <pc:chgData name="Alice Inman" userId="S::alice.inman@thet.org::a6eeb14d-37d2-4b58-a439-7a39160c64a7" providerId="AD" clId="Web-{4F7D9C43-DA03-329D-71F2-B6CC7B8D48BF}" dt="2021-03-07T20:19:34.034" v="438" actId="20577"/>
        <pc:sldMkLst>
          <pc:docMk/>
          <pc:sldMk cId="27268557" sldId="332"/>
        </pc:sldMkLst>
        <pc:spChg chg="mod">
          <ac:chgData name="Alice Inman" userId="S::alice.inman@thet.org::a6eeb14d-37d2-4b58-a439-7a39160c64a7" providerId="AD" clId="Web-{4F7D9C43-DA03-329D-71F2-B6CC7B8D48BF}" dt="2021-03-07T20:19:34.034" v="438" actId="20577"/>
          <ac:spMkLst>
            <pc:docMk/>
            <pc:sldMk cId="27268557" sldId="332"/>
            <ac:spMk id="3" creationId="{00000000-0000-0000-0000-000000000000}"/>
          </ac:spMkLst>
        </pc:spChg>
      </pc:sldChg>
      <pc:sldChg chg="modSp">
        <pc:chgData name="Alice Inman" userId="S::alice.inman@thet.org::a6eeb14d-37d2-4b58-a439-7a39160c64a7" providerId="AD" clId="Web-{4F7D9C43-DA03-329D-71F2-B6CC7B8D48BF}" dt="2021-03-07T18:18:19.271" v="181" actId="14100"/>
        <pc:sldMkLst>
          <pc:docMk/>
          <pc:sldMk cId="2010966086" sldId="333"/>
        </pc:sldMkLst>
        <pc:spChg chg="mod">
          <ac:chgData name="Alice Inman" userId="S::alice.inman@thet.org::a6eeb14d-37d2-4b58-a439-7a39160c64a7" providerId="AD" clId="Web-{4F7D9C43-DA03-329D-71F2-B6CC7B8D48BF}" dt="2021-03-07T18:18:19.271" v="181" actId="14100"/>
          <ac:spMkLst>
            <pc:docMk/>
            <pc:sldMk cId="2010966086" sldId="333"/>
            <ac:spMk id="3" creationId="{00000000-0000-0000-0000-000000000000}"/>
          </ac:spMkLst>
        </pc:spChg>
      </pc:sldChg>
      <pc:sldChg chg="addSp modSp">
        <pc:chgData name="Alice Inman" userId="S::alice.inman@thet.org::a6eeb14d-37d2-4b58-a439-7a39160c64a7" providerId="AD" clId="Web-{4F7D9C43-DA03-329D-71F2-B6CC7B8D48BF}" dt="2021-03-07T18:18:29.928" v="182" actId="14100"/>
        <pc:sldMkLst>
          <pc:docMk/>
          <pc:sldMk cId="1610761458" sldId="334"/>
        </pc:sldMkLst>
        <pc:spChg chg="add mod">
          <ac:chgData name="Alice Inman" userId="S::alice.inman@thet.org::a6eeb14d-37d2-4b58-a439-7a39160c64a7" providerId="AD" clId="Web-{4F7D9C43-DA03-329D-71F2-B6CC7B8D48BF}" dt="2021-03-07T18:18:29.928" v="182" actId="14100"/>
          <ac:spMkLst>
            <pc:docMk/>
            <pc:sldMk cId="1610761458" sldId="334"/>
            <ac:spMk id="2" creationId="{46830A2F-B61D-4049-8956-5E90B506DA20}"/>
          </ac:spMkLst>
        </pc:spChg>
      </pc:sldChg>
      <pc:sldChg chg="addSp modSp addCm">
        <pc:chgData name="Alice Inman" userId="S::alice.inman@thet.org::a6eeb14d-37d2-4b58-a439-7a39160c64a7" providerId="AD" clId="Web-{4F7D9C43-DA03-329D-71F2-B6CC7B8D48BF}" dt="2021-03-07T20:27:59.549" v="678"/>
        <pc:sldMkLst>
          <pc:docMk/>
          <pc:sldMk cId="3764869510" sldId="335"/>
        </pc:sldMkLst>
        <pc:graphicFrameChg chg="add mod modGraphic">
          <ac:chgData name="Alice Inman" userId="S::alice.inman@thet.org::a6eeb14d-37d2-4b58-a439-7a39160c64a7" providerId="AD" clId="Web-{4F7D9C43-DA03-329D-71F2-B6CC7B8D48BF}" dt="2021-03-07T20:27:38.252" v="677"/>
          <ac:graphicFrameMkLst>
            <pc:docMk/>
            <pc:sldMk cId="3764869510" sldId="335"/>
            <ac:graphicFrameMk id="4" creationId="{10B6FB82-A1E4-4BDC-86EF-4935ECC33DDC}"/>
          </ac:graphicFrameMkLst>
        </pc:graphicFrameChg>
      </pc:sldChg>
      <pc:sldChg chg="modSp add ord replId">
        <pc:chgData name="Alice Inman" userId="S::alice.inman@thet.org::a6eeb14d-37d2-4b58-a439-7a39160c64a7" providerId="AD" clId="Web-{4F7D9C43-DA03-329D-71F2-B6CC7B8D48BF}" dt="2021-03-07T20:16:03.606" v="381" actId="20577"/>
        <pc:sldMkLst>
          <pc:docMk/>
          <pc:sldMk cId="1525434582" sldId="338"/>
        </pc:sldMkLst>
        <pc:spChg chg="mod">
          <ac:chgData name="Alice Inman" userId="S::alice.inman@thet.org::a6eeb14d-37d2-4b58-a439-7a39160c64a7" providerId="AD" clId="Web-{4F7D9C43-DA03-329D-71F2-B6CC7B8D48BF}" dt="2021-03-07T20:16:03.606" v="381" actId="20577"/>
          <ac:spMkLst>
            <pc:docMk/>
            <pc:sldMk cId="1525434582" sldId="338"/>
            <ac:spMk id="3" creationId="{00000000-0000-0000-0000-000000000000}"/>
          </ac:spMkLst>
        </pc:spChg>
      </pc:sldChg>
      <pc:sldChg chg="new del">
        <pc:chgData name="Alice Inman" userId="S::alice.inman@thet.org::a6eeb14d-37d2-4b58-a439-7a39160c64a7" providerId="AD" clId="Web-{4F7D9C43-DA03-329D-71F2-B6CC7B8D48BF}" dt="2021-03-07T18:26:33.675" v="262"/>
        <pc:sldMkLst>
          <pc:docMk/>
          <pc:sldMk cId="2946698468" sldId="338"/>
        </pc:sldMkLst>
      </pc:sldChg>
    </pc:docChg>
  </pc:docChgLst>
  <pc:docChgLst>
    <pc:chgData name="Jessica Fraser" userId="S::jessica.fraser@thet.org::8a6945c3-3795-4f37-b412-031849dd8944" providerId="AD" clId="Web-{7A1EFDA5-4B50-B1D9-5D3F-2878CD61AD2D}"/>
    <pc:docChg chg="modSld sldOrd">
      <pc:chgData name="Jessica Fraser" userId="S::jessica.fraser@thet.org::8a6945c3-3795-4f37-b412-031849dd8944" providerId="AD" clId="Web-{7A1EFDA5-4B50-B1D9-5D3F-2878CD61AD2D}" dt="2021-03-09T09:35:12.362" v="4" actId="20577"/>
      <pc:docMkLst>
        <pc:docMk/>
      </pc:docMkLst>
      <pc:sldChg chg="modSp">
        <pc:chgData name="Jessica Fraser" userId="S::jessica.fraser@thet.org::8a6945c3-3795-4f37-b412-031849dd8944" providerId="AD" clId="Web-{7A1EFDA5-4B50-B1D9-5D3F-2878CD61AD2D}" dt="2021-03-09T09:35:12.362" v="4" actId="20577"/>
        <pc:sldMkLst>
          <pc:docMk/>
          <pc:sldMk cId="4099498457" sldId="267"/>
        </pc:sldMkLst>
        <pc:spChg chg="mod">
          <ac:chgData name="Jessica Fraser" userId="S::jessica.fraser@thet.org::8a6945c3-3795-4f37-b412-031849dd8944" providerId="AD" clId="Web-{7A1EFDA5-4B50-B1D9-5D3F-2878CD61AD2D}" dt="2021-03-09T09:35:12.362" v="4" actId="20577"/>
          <ac:spMkLst>
            <pc:docMk/>
            <pc:sldMk cId="4099498457" sldId="267"/>
            <ac:spMk id="3" creationId="{00000000-0000-0000-0000-000000000000}"/>
          </ac:spMkLst>
        </pc:spChg>
      </pc:sldChg>
      <pc:sldChg chg="ord">
        <pc:chgData name="Jessica Fraser" userId="S::jessica.fraser@thet.org::8a6945c3-3795-4f37-b412-031849dd8944" providerId="AD" clId="Web-{7A1EFDA5-4B50-B1D9-5D3F-2878CD61AD2D}" dt="2021-03-09T09:25:18.217" v="0"/>
        <pc:sldMkLst>
          <pc:docMk/>
          <pc:sldMk cId="3872075496" sldId="337"/>
        </pc:sldMkLst>
      </pc:sldChg>
    </pc:docChg>
  </pc:docChgLst>
  <pc:docChgLst>
    <pc:chgData name="Jessica Fraser" userId="S::jessica.fraser@thet.org::8a6945c3-3795-4f37-b412-031849dd8944" providerId="AD" clId="Web-{CDBC9739-E94C-6AD3-D0E0-C101162DF542}"/>
    <pc:docChg chg="modSld">
      <pc:chgData name="Jessica Fraser" userId="S::jessica.fraser@thet.org::8a6945c3-3795-4f37-b412-031849dd8944" providerId="AD" clId="Web-{CDBC9739-E94C-6AD3-D0E0-C101162DF542}" dt="2021-03-10T11:43:35.140" v="9" actId="20577"/>
      <pc:docMkLst>
        <pc:docMk/>
      </pc:docMkLst>
      <pc:sldChg chg="modSp">
        <pc:chgData name="Jessica Fraser" userId="S::jessica.fraser@thet.org::8a6945c3-3795-4f37-b412-031849dd8944" providerId="AD" clId="Web-{CDBC9739-E94C-6AD3-D0E0-C101162DF542}" dt="2021-03-10T11:42:10.997" v="0" actId="14100"/>
        <pc:sldMkLst>
          <pc:docMk/>
          <pc:sldMk cId="1985935599" sldId="296"/>
        </pc:sldMkLst>
        <pc:spChg chg="mod">
          <ac:chgData name="Jessica Fraser" userId="S::jessica.fraser@thet.org::8a6945c3-3795-4f37-b412-031849dd8944" providerId="AD" clId="Web-{CDBC9739-E94C-6AD3-D0E0-C101162DF542}" dt="2021-03-10T11:42:10.997" v="0" actId="14100"/>
          <ac:spMkLst>
            <pc:docMk/>
            <pc:sldMk cId="1985935599" sldId="296"/>
            <ac:spMk id="4" creationId="{50709884-2E2B-4AC0-87C0-620747E1B855}"/>
          </ac:spMkLst>
        </pc:spChg>
      </pc:sldChg>
      <pc:sldChg chg="modSp">
        <pc:chgData name="Jessica Fraser" userId="S::jessica.fraser@thet.org::8a6945c3-3795-4f37-b412-031849dd8944" providerId="AD" clId="Web-{CDBC9739-E94C-6AD3-D0E0-C101162DF542}" dt="2021-03-10T11:43:07.436" v="3" actId="1076"/>
        <pc:sldMkLst>
          <pc:docMk/>
          <pc:sldMk cId="3764869510" sldId="335"/>
        </pc:sldMkLst>
        <pc:spChg chg="mod">
          <ac:chgData name="Jessica Fraser" userId="S::jessica.fraser@thet.org::8a6945c3-3795-4f37-b412-031849dd8944" providerId="AD" clId="Web-{CDBC9739-E94C-6AD3-D0E0-C101162DF542}" dt="2021-03-10T11:43:07.436" v="3" actId="1076"/>
          <ac:spMkLst>
            <pc:docMk/>
            <pc:sldMk cId="3764869510" sldId="335"/>
            <ac:spMk id="3" creationId="{00000000-0000-0000-0000-000000000000}"/>
          </ac:spMkLst>
        </pc:spChg>
      </pc:sldChg>
      <pc:sldChg chg="modSp">
        <pc:chgData name="Jessica Fraser" userId="S::jessica.fraser@thet.org::8a6945c3-3795-4f37-b412-031849dd8944" providerId="AD" clId="Web-{CDBC9739-E94C-6AD3-D0E0-C101162DF542}" dt="2021-03-10T11:42:54.733" v="2" actId="20577"/>
        <pc:sldMkLst>
          <pc:docMk/>
          <pc:sldMk cId="1255124838" sldId="339"/>
        </pc:sldMkLst>
        <pc:spChg chg="mod">
          <ac:chgData name="Jessica Fraser" userId="S::jessica.fraser@thet.org::8a6945c3-3795-4f37-b412-031849dd8944" providerId="AD" clId="Web-{CDBC9739-E94C-6AD3-D0E0-C101162DF542}" dt="2021-03-10T11:42:54.733" v="2" actId="20577"/>
          <ac:spMkLst>
            <pc:docMk/>
            <pc:sldMk cId="1255124838" sldId="339"/>
            <ac:spMk id="5" creationId="{41730939-E5DA-4FDC-9C52-AB75601B8C73}"/>
          </ac:spMkLst>
        </pc:spChg>
      </pc:sldChg>
      <pc:sldChg chg="modSp">
        <pc:chgData name="Jessica Fraser" userId="S::jessica.fraser@thet.org::8a6945c3-3795-4f37-b412-031849dd8944" providerId="AD" clId="Web-{CDBC9739-E94C-6AD3-D0E0-C101162DF542}" dt="2021-03-10T11:43:35.140" v="9" actId="20577"/>
        <pc:sldMkLst>
          <pc:docMk/>
          <pc:sldMk cId="86428185" sldId="340"/>
        </pc:sldMkLst>
        <pc:spChg chg="mod">
          <ac:chgData name="Jessica Fraser" userId="S::jessica.fraser@thet.org::8a6945c3-3795-4f37-b412-031849dd8944" providerId="AD" clId="Web-{CDBC9739-E94C-6AD3-D0E0-C101162DF542}" dt="2021-03-10T11:43:35.140" v="9" actId="20577"/>
          <ac:spMkLst>
            <pc:docMk/>
            <pc:sldMk cId="86428185" sldId="340"/>
            <ac:spMk id="2" creationId="{00FDD652-FD13-4CAE-B797-77E21FF67A4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08274-F2F9-451B-ADE9-D3B5D793B144}" type="datetimeFigureOut">
              <a:rPr lang="en-GB" smtClean="0"/>
              <a:t>11/03/2021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5647DD-7564-468C-9AAE-CC53617CEE99}" type="slidenum">
              <a:rPr lang="en-GB" smtClean="0"/>
              <a:t>‹#›</a:t>
            </a:fld>
            <a:endParaRPr lang="en-GB"/>
          </a:p>
        </p:txBody>
      </p:sp>
    </p:spTree>
    <p:extLst>
      <p:ext uri="{BB962C8B-B14F-4D97-AF65-F5344CB8AC3E}">
        <p14:creationId xmlns:p14="http://schemas.microsoft.com/office/powerpoint/2010/main" val="1534278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287511D5-D0E5-4E75-962B-100DEDC140F3}" type="datetimeFigureOut">
              <a:rPr lang="en-GB" smtClean="0"/>
              <a:t>11/03/2021</a:t>
            </a:fld>
            <a:endParaRPr lang="en-GB"/>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2A074C1D-3254-4A11-BDAB-CFB8631D8A9C}" type="slidenum">
              <a:rPr lang="en-GB" smtClean="0"/>
              <a:t>‹#›</a:t>
            </a:fld>
            <a:endParaRPr lang="en-GB"/>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2316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7511D5-D0E5-4E75-962B-100DEDC140F3}"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074C1D-3254-4A11-BDAB-CFB8631D8A9C}" type="slidenum">
              <a:rPr lang="en-GB" smtClean="0"/>
              <a:t>‹#›</a:t>
            </a:fld>
            <a:endParaRPr lang="en-GB"/>
          </a:p>
        </p:txBody>
      </p:sp>
    </p:spTree>
    <p:extLst>
      <p:ext uri="{BB962C8B-B14F-4D97-AF65-F5344CB8AC3E}">
        <p14:creationId xmlns:p14="http://schemas.microsoft.com/office/powerpoint/2010/main" val="4077989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7511D5-D0E5-4E75-962B-100DEDC140F3}"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074C1D-3254-4A11-BDAB-CFB8631D8A9C}" type="slidenum">
              <a:rPr lang="en-GB" smtClean="0"/>
              <a:t>‹#›</a:t>
            </a:fld>
            <a:endParaRPr lang="en-GB"/>
          </a:p>
        </p:txBody>
      </p:sp>
    </p:spTree>
    <p:extLst>
      <p:ext uri="{BB962C8B-B14F-4D97-AF65-F5344CB8AC3E}">
        <p14:creationId xmlns:p14="http://schemas.microsoft.com/office/powerpoint/2010/main" val="267440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7511D5-D0E5-4E75-962B-100DEDC140F3}"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074C1D-3254-4A11-BDAB-CFB8631D8A9C}" type="slidenum">
              <a:rPr lang="en-GB" smtClean="0"/>
              <a:t>‹#›</a:t>
            </a:fld>
            <a:endParaRPr lang="en-GB"/>
          </a:p>
        </p:txBody>
      </p:sp>
    </p:spTree>
    <p:extLst>
      <p:ext uri="{BB962C8B-B14F-4D97-AF65-F5344CB8AC3E}">
        <p14:creationId xmlns:p14="http://schemas.microsoft.com/office/powerpoint/2010/main" val="588986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287511D5-D0E5-4E75-962B-100DEDC140F3}" type="datetimeFigureOut">
              <a:rPr lang="en-GB" smtClean="0"/>
              <a:t>11/03/2021</a:t>
            </a:fld>
            <a:endParaRPr lang="en-GB"/>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2A074C1D-3254-4A11-BDAB-CFB8631D8A9C}" type="slidenum">
              <a:rPr lang="en-GB" smtClean="0"/>
              <a:t>‹#›</a:t>
            </a:fld>
            <a:endParaRPr lang="en-GB"/>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15122243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7511D5-D0E5-4E75-962B-100DEDC140F3}"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074C1D-3254-4A11-BDAB-CFB8631D8A9C}" type="slidenum">
              <a:rPr lang="en-GB" smtClean="0"/>
              <a:t>‹#›</a:t>
            </a:fld>
            <a:endParaRPr lang="en-GB"/>
          </a:p>
        </p:txBody>
      </p:sp>
    </p:spTree>
    <p:extLst>
      <p:ext uri="{BB962C8B-B14F-4D97-AF65-F5344CB8AC3E}">
        <p14:creationId xmlns:p14="http://schemas.microsoft.com/office/powerpoint/2010/main" val="14614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87511D5-D0E5-4E75-962B-100DEDC140F3}" type="datetimeFigureOut">
              <a:rPr lang="en-GB" smtClean="0"/>
              <a:t>11/03/2021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A074C1D-3254-4A11-BDAB-CFB8631D8A9C}" type="slidenum">
              <a:rPr lang="en-GB" smtClean="0"/>
              <a:t>‹#›</a:t>
            </a:fld>
            <a:endParaRPr lang="en-GB"/>
          </a:p>
        </p:txBody>
      </p:sp>
    </p:spTree>
    <p:extLst>
      <p:ext uri="{BB962C8B-B14F-4D97-AF65-F5344CB8AC3E}">
        <p14:creationId xmlns:p14="http://schemas.microsoft.com/office/powerpoint/2010/main" val="3710863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87511D5-D0E5-4E75-962B-100DEDC140F3}" type="datetimeFigureOut">
              <a:rPr lang="en-GB" smtClean="0"/>
              <a:t>11/03/2021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A074C1D-3254-4A11-BDAB-CFB8631D8A9C}" type="slidenum">
              <a:rPr lang="en-GB" smtClean="0"/>
              <a:t>‹#›</a:t>
            </a:fld>
            <a:endParaRPr lang="en-GB"/>
          </a:p>
        </p:txBody>
      </p:sp>
    </p:spTree>
    <p:extLst>
      <p:ext uri="{BB962C8B-B14F-4D97-AF65-F5344CB8AC3E}">
        <p14:creationId xmlns:p14="http://schemas.microsoft.com/office/powerpoint/2010/main" val="3832813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7511D5-D0E5-4E75-962B-100DEDC140F3}" type="datetimeFigureOut">
              <a:rPr lang="en-GB" smtClean="0"/>
              <a:t>11/03/2021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A074C1D-3254-4A11-BDAB-CFB8631D8A9C}" type="slidenum">
              <a:rPr lang="en-GB" smtClean="0"/>
              <a:t>‹#›</a:t>
            </a:fld>
            <a:endParaRPr lang="en-GB"/>
          </a:p>
        </p:txBody>
      </p:sp>
    </p:spTree>
    <p:extLst>
      <p:ext uri="{BB962C8B-B14F-4D97-AF65-F5344CB8AC3E}">
        <p14:creationId xmlns:p14="http://schemas.microsoft.com/office/powerpoint/2010/main" val="2289126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287511D5-D0E5-4E75-962B-100DEDC140F3}" type="datetimeFigureOut">
              <a:rPr lang="en-GB" smtClean="0"/>
              <a:t>11/03/2021</a:t>
            </a:fld>
            <a:endParaRPr lang="en-GB"/>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2A074C1D-3254-4A11-BDAB-CFB8631D8A9C}" type="slidenum">
              <a:rPr lang="en-GB" smtClean="0"/>
              <a:t>‹#›</a:t>
            </a:fld>
            <a:endParaRPr lang="en-GB"/>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0569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287511D5-D0E5-4E75-962B-100DEDC140F3}" type="datetimeFigureOut">
              <a:rPr lang="en-GB" smtClean="0"/>
              <a:t>11/03/2021</a:t>
            </a:fld>
            <a:endParaRPr lang="en-GB"/>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2A074C1D-3254-4A11-BDAB-CFB8631D8A9C}" type="slidenum">
              <a:rPr lang="en-GB" smtClean="0"/>
              <a:t>‹#›</a:t>
            </a:fld>
            <a:endParaRPr lang="en-GB"/>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8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287511D5-D0E5-4E75-962B-100DEDC140F3}" type="datetimeFigureOut">
              <a:rPr lang="en-GB" smtClean="0"/>
              <a:t>11/03/2021</a:t>
            </a:fld>
            <a:endParaRPr lang="en-GB"/>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GB"/>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2A074C1D-3254-4A11-BDAB-CFB8631D8A9C}" type="slidenum">
              <a:rPr lang="en-GB" smtClean="0"/>
              <a:t>‹#›</a:t>
            </a:fld>
            <a:endParaRPr lang="en-GB"/>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68967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6912">
          <p15:clr>
            <a:srgbClr val="F26B43"/>
          </p15:clr>
        </p15:guide>
        <p15:guide id="1" pos="936">
          <p15:clr>
            <a:srgbClr val="F26B43"/>
          </p15:clr>
        </p15:guide>
        <p15:guide id="2" pos="864">
          <p15:clr>
            <a:srgbClr val="F26B43"/>
          </p15:clr>
        </p15:guide>
        <p15:guide id="3"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training@thet.org" TargetMode="External"/><Relationship Id="rId2" Type="http://schemas.openxmlformats.org/officeDocument/2006/relationships/hyperlink" Target="https://www.thet.org/get-involved/health-partnership-capacity-development-programme/" TargetMode="Externa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hyperlink" Target="https://forms.gle/tUNVYR8JHH9CGiJE9" TargetMode="External"/><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www.ukaiddirect.org/about/eligible-countri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AutoShape 2" descr="Image result for official twitter logo"/>
          <p:cNvSpPr>
            <a:spLocks noChangeAspect="1" noChangeArrowheads="1"/>
          </p:cNvSpPr>
          <p:nvPr/>
        </p:nvSpPr>
        <p:spPr bwMode="auto">
          <a:xfrm>
            <a:off x="2303030" y="245140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3" name="Group 2">
            <a:extLst>
              <a:ext uri="{FF2B5EF4-FFF2-40B4-BE49-F238E27FC236}">
                <a16:creationId xmlns:a16="http://schemas.microsoft.com/office/drawing/2014/main" id="{AFF8D887-092A-4C9F-8B5E-9F0AADAFE1AF}"/>
              </a:ext>
            </a:extLst>
          </p:cNvPr>
          <p:cNvGrpSpPr/>
          <p:nvPr/>
        </p:nvGrpSpPr>
        <p:grpSpPr>
          <a:xfrm>
            <a:off x="970961" y="3087341"/>
            <a:ext cx="7148658" cy="2028900"/>
            <a:chOff x="216511" y="2558512"/>
            <a:chExt cx="5742064" cy="1235447"/>
          </a:xfrm>
        </p:grpSpPr>
        <p:sp>
          <p:nvSpPr>
            <p:cNvPr id="10" name="Rectangle 9">
              <a:extLst>
                <a:ext uri="{FF2B5EF4-FFF2-40B4-BE49-F238E27FC236}">
                  <a16:creationId xmlns:a16="http://schemas.microsoft.com/office/drawing/2014/main" id="{3AF4B177-803D-4B2E-8AD5-5FE4EF8E92E4}"/>
                </a:ext>
              </a:extLst>
            </p:cNvPr>
            <p:cNvSpPr/>
            <p:nvPr/>
          </p:nvSpPr>
          <p:spPr>
            <a:xfrm>
              <a:off x="216511" y="2558512"/>
              <a:ext cx="5742064" cy="1235447"/>
            </a:xfrm>
            <a:prstGeom prst="rect">
              <a:avLst/>
            </a:prstGeom>
            <a:solidFill>
              <a:srgbClr val="1D2D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4FBD0DEB-B1E3-4818-B5A6-63A74F0EA5AF}"/>
                </a:ext>
              </a:extLst>
            </p:cNvPr>
            <p:cNvSpPr txBox="1"/>
            <p:nvPr/>
          </p:nvSpPr>
          <p:spPr>
            <a:xfrm>
              <a:off x="553750" y="2842552"/>
              <a:ext cx="4592104" cy="618462"/>
            </a:xfrm>
            <a:prstGeom prst="rect">
              <a:avLst/>
            </a:prstGeom>
            <a:noFill/>
          </p:spPr>
          <p:txBody>
            <a:bodyPr wrap="square" rtlCol="0">
              <a:spAutoFit/>
            </a:bodyPr>
            <a:lstStyle/>
            <a:p>
              <a:pPr lvl="0" defTabSz="914400">
                <a:defRPr/>
              </a:pPr>
              <a:r>
                <a:rPr lang="en-GB" sz="2000" b="1">
                  <a:solidFill>
                    <a:schemeClr val="bg1"/>
                  </a:solidFill>
                </a:rPr>
                <a:t>Health Partnerships Capacity Development</a:t>
              </a:r>
            </a:p>
            <a:p>
              <a:pPr lvl="0" defTabSz="914400">
                <a:defRPr/>
              </a:pPr>
              <a:endParaRPr lang="en-GB" sz="2000" b="1">
                <a:solidFill>
                  <a:schemeClr val="bg1"/>
                </a:solidFill>
              </a:endParaRPr>
            </a:p>
            <a:p>
              <a:pPr lvl="0" defTabSz="914400">
                <a:defRPr/>
              </a:pPr>
              <a:r>
                <a:rPr lang="en-GB" sz="2000" b="1">
                  <a:solidFill>
                    <a:schemeClr val="bg1"/>
                  </a:solidFill>
                </a:rPr>
                <a:t>Application webinar  </a:t>
              </a:r>
            </a:p>
          </p:txBody>
        </p:sp>
      </p:grpSp>
      <p:pic>
        <p:nvPicPr>
          <p:cNvPr id="21" name="Picture 20" descr="THET_logo-CMYK-1.eps">
            <a:extLst>
              <a:ext uri="{FF2B5EF4-FFF2-40B4-BE49-F238E27FC236}">
                <a16:creationId xmlns:a16="http://schemas.microsoft.com/office/drawing/2014/main" id="{6D7992B6-EEFD-4AC0-B595-E1CD81E0D8B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
        <p:nvSpPr>
          <p:cNvPr id="4" name="TextBox 3">
            <a:extLst>
              <a:ext uri="{FF2B5EF4-FFF2-40B4-BE49-F238E27FC236}">
                <a16:creationId xmlns:a16="http://schemas.microsoft.com/office/drawing/2014/main" id="{50709884-2E2B-4AC0-87C0-620747E1B855}"/>
              </a:ext>
            </a:extLst>
          </p:cNvPr>
          <p:cNvSpPr txBox="1"/>
          <p:nvPr/>
        </p:nvSpPr>
        <p:spPr>
          <a:xfrm>
            <a:off x="6035351" y="5243514"/>
            <a:ext cx="2392818" cy="400110"/>
          </a:xfrm>
          <a:prstGeom prst="rect">
            <a:avLst/>
          </a:prstGeom>
          <a:noFill/>
        </p:spPr>
        <p:txBody>
          <a:bodyPr wrap="square" lIns="91440" tIns="45720" rIns="91440" bIns="45720" rtlCol="0" anchor="t">
            <a:spAutoFit/>
          </a:bodyPr>
          <a:lstStyle/>
          <a:p>
            <a:pPr defTabSz="914400">
              <a:defRPr/>
            </a:pPr>
            <a:r>
              <a:rPr lang="en-GB" sz="2000" b="1">
                <a:solidFill>
                  <a:schemeClr val="bg1"/>
                </a:solidFill>
                <a:cs typeface="Arial"/>
              </a:rPr>
              <a:t>10th March 2021</a:t>
            </a:r>
          </a:p>
        </p:txBody>
      </p:sp>
    </p:spTree>
    <p:extLst>
      <p:ext uri="{BB962C8B-B14F-4D97-AF65-F5344CB8AC3E}">
        <p14:creationId xmlns:p14="http://schemas.microsoft.com/office/powerpoint/2010/main" val="1985935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50388"/>
            <a:ext cx="7200900" cy="2946779"/>
          </a:xfrm>
        </p:spPr>
        <p:txBody>
          <a:bodyPr vert="horz" lIns="91440" tIns="45720" rIns="91440" bIns="45720" rtlCol="0">
            <a:normAutofit/>
          </a:bodyPr>
          <a:lstStyle/>
          <a:p>
            <a:pPr marL="0" indent="0">
              <a:buNone/>
            </a:pPr>
            <a:r>
              <a:rPr lang="en-GB" b="1"/>
              <a:t>Process and Timeline </a:t>
            </a:r>
          </a:p>
          <a:p>
            <a:pPr marL="0" indent="0">
              <a:buNone/>
            </a:pPr>
            <a:endParaRPr lang="en-GB" sz="1600"/>
          </a:p>
          <a:p>
            <a:pPr marL="0" indent="0">
              <a:buNone/>
            </a:pPr>
            <a:endParaRPr lang="en-US" sz="1100">
              <a:latin typeface="Montserrat Light" panose="00000400000000000000" pitchFamily="50" charset="0"/>
            </a:endParaRPr>
          </a:p>
          <a:p>
            <a:pPr marL="383540" indent="-383540">
              <a:buFont typeface="Wingdings" panose="05000000000000000000" pitchFamily="2" charset="2"/>
              <a:buChar char="§"/>
            </a:pPr>
            <a:endParaRPr lang="en-US" sz="1100">
              <a:latin typeface="Montserrat Light" panose="00000400000000000000" pitchFamily="50" charset="0"/>
            </a:endParaRPr>
          </a:p>
          <a:p>
            <a:pPr marL="383540" indent="-383540">
              <a:buFont typeface="Wingdings" panose="05000000000000000000" pitchFamily="2" charset="2"/>
              <a:buChar char="§"/>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p:txBody>
      </p:sp>
      <p:pic>
        <p:nvPicPr>
          <p:cNvPr id="9" name="Picture 8" descr="THET_logo-CMYK-1.eps">
            <a:extLst>
              <a:ext uri="{FF2B5EF4-FFF2-40B4-BE49-F238E27FC236}">
                <a16:creationId xmlns:a16="http://schemas.microsoft.com/office/drawing/2014/main" id="{A9C1E731-6DFE-41DE-A4B8-09E2E6AD99B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graphicFrame>
        <p:nvGraphicFramePr>
          <p:cNvPr id="4" name="Table 3">
            <a:extLst>
              <a:ext uri="{FF2B5EF4-FFF2-40B4-BE49-F238E27FC236}">
                <a16:creationId xmlns:a16="http://schemas.microsoft.com/office/drawing/2014/main" id="{10B6FB82-A1E4-4BDC-86EF-4935ECC33DDC}"/>
              </a:ext>
            </a:extLst>
          </p:cNvPr>
          <p:cNvGraphicFramePr>
            <a:graphicFrameLocks noGrp="1"/>
          </p:cNvGraphicFramePr>
          <p:nvPr>
            <p:extLst>
              <p:ext uri="{D42A27DB-BD31-4B8C-83A1-F6EECF244321}">
                <p14:modId xmlns:p14="http://schemas.microsoft.com/office/powerpoint/2010/main" val="1049232186"/>
              </p:ext>
            </p:extLst>
          </p:nvPr>
        </p:nvGraphicFramePr>
        <p:xfrm>
          <a:off x="1537310" y="2096331"/>
          <a:ext cx="6428426" cy="3937750"/>
        </p:xfrm>
        <a:graphic>
          <a:graphicData uri="http://schemas.openxmlformats.org/drawingml/2006/table">
            <a:tbl>
              <a:tblPr firstRow="1" bandRow="1">
                <a:tableStyleId>{5C22544A-7EE6-4342-B048-85BDC9FD1C3A}</a:tableStyleId>
              </a:tblPr>
              <a:tblGrid>
                <a:gridCol w="2091679">
                  <a:extLst>
                    <a:ext uri="{9D8B030D-6E8A-4147-A177-3AD203B41FA5}">
                      <a16:colId xmlns:a16="http://schemas.microsoft.com/office/drawing/2014/main" val="2780571937"/>
                    </a:ext>
                  </a:extLst>
                </a:gridCol>
                <a:gridCol w="4336747">
                  <a:extLst>
                    <a:ext uri="{9D8B030D-6E8A-4147-A177-3AD203B41FA5}">
                      <a16:colId xmlns:a16="http://schemas.microsoft.com/office/drawing/2014/main" val="116262285"/>
                    </a:ext>
                  </a:extLst>
                </a:gridCol>
              </a:tblGrid>
              <a:tr h="471096">
                <a:tc>
                  <a:txBody>
                    <a:bodyPr/>
                    <a:lstStyle/>
                    <a:p>
                      <a:pPr algn="just" rtl="0" fontAlgn="base"/>
                      <a:r>
                        <a:rPr lang="en-GB" sz="1800" b="0">
                          <a:solidFill>
                            <a:schemeClr val="tx2"/>
                          </a:solidFill>
                          <a:effectLst/>
                        </a:rPr>
                        <a:t>TIMEFRAME </a:t>
                      </a:r>
                    </a:p>
                  </a:txBody>
                  <a:tcPr/>
                </a:tc>
                <a:tc>
                  <a:txBody>
                    <a:bodyPr/>
                    <a:lstStyle/>
                    <a:p>
                      <a:pPr algn="just" rtl="0" fontAlgn="base"/>
                      <a:r>
                        <a:rPr lang="en-GB" sz="1800" b="0">
                          <a:solidFill>
                            <a:schemeClr val="tx2"/>
                          </a:solidFill>
                          <a:effectLst/>
                        </a:rPr>
                        <a:t>STAGES </a:t>
                      </a:r>
                    </a:p>
                  </a:txBody>
                  <a:tcPr/>
                </a:tc>
                <a:extLst>
                  <a:ext uri="{0D108BD9-81ED-4DB2-BD59-A6C34878D82A}">
                    <a16:rowId xmlns:a16="http://schemas.microsoft.com/office/drawing/2014/main" val="1155473577"/>
                  </a:ext>
                </a:extLst>
              </a:tr>
              <a:tr h="471096">
                <a:tc>
                  <a:txBody>
                    <a:bodyPr/>
                    <a:lstStyle/>
                    <a:p>
                      <a:pPr rtl="0" fontAlgn="base"/>
                      <a:r>
                        <a:rPr lang="en-GB" sz="1800" b="0">
                          <a:solidFill>
                            <a:schemeClr val="tx2"/>
                          </a:solidFill>
                          <a:effectLst/>
                        </a:rPr>
                        <a:t>26 February 2021 </a:t>
                      </a:r>
                    </a:p>
                  </a:txBody>
                  <a:tcPr/>
                </a:tc>
                <a:tc>
                  <a:txBody>
                    <a:bodyPr/>
                    <a:lstStyle/>
                    <a:p>
                      <a:pPr algn="just" rtl="0" fontAlgn="base"/>
                      <a:r>
                        <a:rPr lang="en-GB" sz="1800" b="0">
                          <a:solidFill>
                            <a:schemeClr val="tx2"/>
                          </a:solidFill>
                          <a:effectLst/>
                        </a:rPr>
                        <a:t>Call for Applications launch  </a:t>
                      </a:r>
                    </a:p>
                  </a:txBody>
                  <a:tcPr/>
                </a:tc>
                <a:extLst>
                  <a:ext uri="{0D108BD9-81ED-4DB2-BD59-A6C34878D82A}">
                    <a16:rowId xmlns:a16="http://schemas.microsoft.com/office/drawing/2014/main" val="100811314"/>
                  </a:ext>
                </a:extLst>
              </a:tr>
              <a:tr h="471096">
                <a:tc>
                  <a:txBody>
                    <a:bodyPr/>
                    <a:lstStyle/>
                    <a:p>
                      <a:pPr rtl="0" fontAlgn="base"/>
                      <a:r>
                        <a:rPr lang="en-GB" sz="1800" b="0">
                          <a:solidFill>
                            <a:schemeClr val="tx2"/>
                          </a:solidFill>
                          <a:effectLst/>
                        </a:rPr>
                        <a:t>10 March 2021 </a:t>
                      </a:r>
                    </a:p>
                  </a:txBody>
                  <a:tcPr/>
                </a:tc>
                <a:tc>
                  <a:txBody>
                    <a:bodyPr/>
                    <a:lstStyle/>
                    <a:p>
                      <a:pPr algn="just" rtl="0" fontAlgn="base"/>
                      <a:r>
                        <a:rPr lang="en-GB" sz="1800" b="0">
                          <a:solidFill>
                            <a:schemeClr val="tx2"/>
                          </a:solidFill>
                          <a:effectLst/>
                        </a:rPr>
                        <a:t>Applications guidance webinar  </a:t>
                      </a:r>
                    </a:p>
                  </a:txBody>
                  <a:tcPr/>
                </a:tc>
                <a:extLst>
                  <a:ext uri="{0D108BD9-81ED-4DB2-BD59-A6C34878D82A}">
                    <a16:rowId xmlns:a16="http://schemas.microsoft.com/office/drawing/2014/main" val="4245793783"/>
                  </a:ext>
                </a:extLst>
              </a:tr>
              <a:tr h="471096">
                <a:tc>
                  <a:txBody>
                    <a:bodyPr/>
                    <a:lstStyle/>
                    <a:p>
                      <a:pPr rtl="0" fontAlgn="base"/>
                      <a:r>
                        <a:rPr lang="en-GB" sz="1800" b="0">
                          <a:solidFill>
                            <a:schemeClr val="tx2"/>
                          </a:solidFill>
                          <a:effectLst/>
                        </a:rPr>
                        <a:t>31 March 2021  </a:t>
                      </a:r>
                    </a:p>
                  </a:txBody>
                  <a:tcPr/>
                </a:tc>
                <a:tc>
                  <a:txBody>
                    <a:bodyPr/>
                    <a:lstStyle/>
                    <a:p>
                      <a:pPr algn="just" rtl="0" fontAlgn="base"/>
                      <a:r>
                        <a:rPr lang="en-GB" sz="1800" b="0">
                          <a:solidFill>
                            <a:schemeClr val="tx2"/>
                          </a:solidFill>
                          <a:effectLst/>
                        </a:rPr>
                        <a:t>Applications deadline  </a:t>
                      </a:r>
                    </a:p>
                  </a:txBody>
                  <a:tcPr/>
                </a:tc>
                <a:extLst>
                  <a:ext uri="{0D108BD9-81ED-4DB2-BD59-A6C34878D82A}">
                    <a16:rowId xmlns:a16="http://schemas.microsoft.com/office/drawing/2014/main" val="1733896180"/>
                  </a:ext>
                </a:extLst>
              </a:tr>
              <a:tr h="471096">
                <a:tc>
                  <a:txBody>
                    <a:bodyPr/>
                    <a:lstStyle/>
                    <a:p>
                      <a:pPr rtl="0" fontAlgn="base"/>
                      <a:r>
                        <a:rPr lang="en-GB" sz="1800" b="0">
                          <a:solidFill>
                            <a:schemeClr val="tx2"/>
                          </a:solidFill>
                          <a:effectLst/>
                        </a:rPr>
                        <a:t>14 April 2021  </a:t>
                      </a:r>
                    </a:p>
                  </a:txBody>
                  <a:tcPr/>
                </a:tc>
                <a:tc>
                  <a:txBody>
                    <a:bodyPr/>
                    <a:lstStyle/>
                    <a:p>
                      <a:pPr algn="just" rtl="0" fontAlgn="base"/>
                      <a:r>
                        <a:rPr lang="en-GB" sz="1800" b="0">
                          <a:solidFill>
                            <a:schemeClr val="tx2"/>
                          </a:solidFill>
                          <a:effectLst/>
                        </a:rPr>
                        <a:t>Applications selected   </a:t>
                      </a:r>
                    </a:p>
                  </a:txBody>
                  <a:tcPr/>
                </a:tc>
                <a:extLst>
                  <a:ext uri="{0D108BD9-81ED-4DB2-BD59-A6C34878D82A}">
                    <a16:rowId xmlns:a16="http://schemas.microsoft.com/office/drawing/2014/main" val="605140742"/>
                  </a:ext>
                </a:extLst>
              </a:tr>
              <a:tr h="471096">
                <a:tc>
                  <a:txBody>
                    <a:bodyPr/>
                    <a:lstStyle/>
                    <a:p>
                      <a:pPr rtl="0" fontAlgn="base"/>
                      <a:r>
                        <a:rPr lang="en-GB" sz="1800" b="0">
                          <a:solidFill>
                            <a:schemeClr val="tx2"/>
                          </a:solidFill>
                          <a:effectLst/>
                        </a:rPr>
                        <a:t>May 2021 </a:t>
                      </a:r>
                    </a:p>
                  </a:txBody>
                  <a:tcPr/>
                </a:tc>
                <a:tc>
                  <a:txBody>
                    <a:bodyPr/>
                    <a:lstStyle/>
                    <a:p>
                      <a:pPr algn="just" rtl="0" fontAlgn="base"/>
                      <a:r>
                        <a:rPr lang="en-GB" sz="1800" b="0">
                          <a:solidFill>
                            <a:schemeClr val="tx2"/>
                          </a:solidFill>
                          <a:effectLst/>
                        </a:rPr>
                        <a:t>Training package begins   </a:t>
                      </a:r>
                    </a:p>
                  </a:txBody>
                  <a:tcPr/>
                </a:tc>
                <a:extLst>
                  <a:ext uri="{0D108BD9-81ED-4DB2-BD59-A6C34878D82A}">
                    <a16:rowId xmlns:a16="http://schemas.microsoft.com/office/drawing/2014/main" val="2321281572"/>
                  </a:ext>
                </a:extLst>
              </a:tr>
              <a:tr h="471095">
                <a:tc>
                  <a:txBody>
                    <a:bodyPr/>
                    <a:lstStyle/>
                    <a:p>
                      <a:pPr lvl="0">
                        <a:buNone/>
                      </a:pPr>
                      <a:r>
                        <a:rPr lang="en-GB" sz="1800" b="0">
                          <a:solidFill>
                            <a:schemeClr val="tx2"/>
                          </a:solidFill>
                          <a:effectLst/>
                        </a:rPr>
                        <a:t>Expected commitment</a:t>
                      </a:r>
                    </a:p>
                  </a:txBody>
                  <a:tcPr/>
                </a:tc>
                <a:tc>
                  <a:txBody>
                    <a:bodyPr/>
                    <a:lstStyle/>
                    <a:p>
                      <a:pPr lvl="0" algn="just">
                        <a:buNone/>
                      </a:pPr>
                      <a:r>
                        <a:rPr lang="en-GB" sz="1800" b="0">
                          <a:solidFill>
                            <a:schemeClr val="tx2"/>
                          </a:solidFill>
                          <a:effectLst/>
                        </a:rPr>
                        <a:t>12 hrs per quarter</a:t>
                      </a:r>
                    </a:p>
                  </a:txBody>
                  <a:tcPr/>
                </a:tc>
                <a:extLst>
                  <a:ext uri="{0D108BD9-81ED-4DB2-BD59-A6C34878D82A}">
                    <a16:rowId xmlns:a16="http://schemas.microsoft.com/office/drawing/2014/main" val="4079613782"/>
                  </a:ext>
                </a:extLst>
              </a:tr>
              <a:tr h="471094">
                <a:tc>
                  <a:txBody>
                    <a:bodyPr/>
                    <a:lstStyle/>
                    <a:p>
                      <a:pPr lvl="0">
                        <a:buNone/>
                      </a:pPr>
                      <a:r>
                        <a:rPr lang="en-GB" sz="1800" b="0">
                          <a:solidFill>
                            <a:schemeClr val="tx2"/>
                          </a:solidFill>
                          <a:effectLst/>
                        </a:rPr>
                        <a:t>December 2022</a:t>
                      </a:r>
                    </a:p>
                  </a:txBody>
                  <a:tcPr/>
                </a:tc>
                <a:tc>
                  <a:txBody>
                    <a:bodyPr/>
                    <a:lstStyle/>
                    <a:p>
                      <a:pPr lvl="0" algn="just">
                        <a:buNone/>
                      </a:pPr>
                      <a:r>
                        <a:rPr lang="en-GB" sz="1800" b="0">
                          <a:solidFill>
                            <a:schemeClr val="tx2"/>
                          </a:solidFill>
                          <a:effectLst/>
                        </a:rPr>
                        <a:t>Capacity Development Project ends</a:t>
                      </a:r>
                    </a:p>
                  </a:txBody>
                  <a:tcPr/>
                </a:tc>
                <a:extLst>
                  <a:ext uri="{0D108BD9-81ED-4DB2-BD59-A6C34878D82A}">
                    <a16:rowId xmlns:a16="http://schemas.microsoft.com/office/drawing/2014/main" val="2492050170"/>
                  </a:ext>
                </a:extLst>
              </a:tr>
            </a:tbl>
          </a:graphicData>
        </a:graphic>
      </p:graphicFrame>
    </p:spTree>
    <p:extLst>
      <p:ext uri="{BB962C8B-B14F-4D97-AF65-F5344CB8AC3E}">
        <p14:creationId xmlns:p14="http://schemas.microsoft.com/office/powerpoint/2010/main" val="376486951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11655" y="1240406"/>
            <a:ext cx="7949588" cy="4643809"/>
          </a:xfrm>
        </p:spPr>
        <p:txBody>
          <a:bodyPr vert="horz" lIns="91440" tIns="45720" rIns="91440" bIns="45720" rtlCol="0" anchor="t">
            <a:normAutofit/>
          </a:bodyPr>
          <a:lstStyle/>
          <a:p>
            <a:pPr marL="0" indent="0">
              <a:buNone/>
            </a:pPr>
            <a:r>
              <a:rPr lang="en-GB" b="1">
                <a:latin typeface="+mj-lt"/>
                <a:cs typeface="Calibri"/>
              </a:rPr>
              <a:t>Further support</a:t>
            </a:r>
          </a:p>
          <a:p>
            <a:pPr marL="0" indent="0">
              <a:buNone/>
            </a:pPr>
            <a:endParaRPr lang="en-GB" sz="2000">
              <a:latin typeface="+mj-lt"/>
              <a:cs typeface="Calibri"/>
            </a:endParaRPr>
          </a:p>
          <a:p>
            <a:pPr marL="0" indent="0">
              <a:buNone/>
            </a:pPr>
            <a:r>
              <a:rPr lang="en-GB" sz="1700">
                <a:cs typeface="Calibri"/>
              </a:rPr>
              <a:t>Please read in detail:</a:t>
            </a:r>
            <a:endParaRPr lang="en-GB" sz="1700">
              <a:cs typeface="Calibri" panose="020F0502020204030204" pitchFamily="34" charset="0"/>
            </a:endParaRPr>
          </a:p>
          <a:p>
            <a:pPr>
              <a:buFont typeface="Wingdings" panose="05000000000000000000" pitchFamily="2" charset="2"/>
              <a:buChar char="§"/>
            </a:pPr>
            <a:r>
              <a:rPr lang="en-GB" sz="1700">
                <a:cs typeface="Calibri"/>
              </a:rPr>
              <a:t>Call for Application</a:t>
            </a:r>
            <a:endParaRPr lang="en-GB" sz="1700">
              <a:cs typeface="Calibri" panose="020F0502020204030204" pitchFamily="34" charset="0"/>
            </a:endParaRPr>
          </a:p>
          <a:p>
            <a:pPr>
              <a:buFont typeface="Wingdings" panose="05000000000000000000" pitchFamily="2" charset="2"/>
              <a:buChar char="§"/>
            </a:pPr>
            <a:r>
              <a:rPr lang="en-GB" sz="1700">
                <a:cs typeface="Calibri"/>
              </a:rPr>
              <a:t>Application form</a:t>
            </a:r>
            <a:br>
              <a:rPr lang="en-GB" sz="1700"/>
            </a:br>
            <a:br>
              <a:rPr lang="en-GB" sz="1700"/>
            </a:br>
            <a:endParaRPr lang="en-GB" sz="1700"/>
          </a:p>
          <a:p>
            <a:pPr marL="0" indent="0">
              <a:buNone/>
            </a:pPr>
            <a:r>
              <a:rPr lang="en-GB" sz="1700" b="1">
                <a:cs typeface="Calibri"/>
              </a:rPr>
              <a:t>All documents mentioned are on our website:</a:t>
            </a:r>
            <a:endParaRPr lang="en-US" sz="1700" b="1">
              <a:ea typeface="+mn-lt"/>
              <a:cs typeface="+mn-lt"/>
            </a:endParaRPr>
          </a:p>
          <a:p>
            <a:pPr marL="0" indent="0">
              <a:buNone/>
            </a:pPr>
            <a:r>
              <a:rPr lang="en-GB" sz="1700">
                <a:ea typeface="+mn-lt"/>
                <a:cs typeface="+mn-lt"/>
                <a:hlinkClick r:id="rId2"/>
              </a:rPr>
              <a:t>https://www.thet.org/get-involved/health-partnership-capacity-development-programme/</a:t>
            </a:r>
            <a:r>
              <a:rPr lang="en-GB" sz="1700">
                <a:ea typeface="+mn-lt"/>
                <a:cs typeface="+mn-lt"/>
              </a:rPr>
              <a:t>  </a:t>
            </a:r>
            <a:br>
              <a:rPr lang="en-GB" sz="1700">
                <a:cs typeface="Calibri" panose="020F0502020204030204" pitchFamily="34" charset="0"/>
              </a:rPr>
            </a:br>
            <a:br>
              <a:rPr lang="en-GB" sz="1700">
                <a:cs typeface="Calibri" panose="020F0502020204030204" pitchFamily="34" charset="0"/>
              </a:rPr>
            </a:br>
            <a:r>
              <a:rPr lang="en-GB" sz="1700" b="1">
                <a:cs typeface="Calibri"/>
              </a:rPr>
              <a:t>Feel free to contact us by email at: </a:t>
            </a:r>
            <a:r>
              <a:rPr lang="en-GB" sz="1700" b="1">
                <a:cs typeface="Calibri"/>
                <a:hlinkClick r:id="rId3"/>
              </a:rPr>
              <a:t>training@thet.org</a:t>
            </a:r>
            <a:endParaRPr lang="en-US" sz="1700" b="1">
              <a:cs typeface="Arial"/>
            </a:endParaRPr>
          </a:p>
          <a:p>
            <a:pPr marL="383540" indent="-383540">
              <a:buFont typeface="Wingdings" panose="05000000000000000000" pitchFamily="2" charset="2"/>
              <a:buChar char="§"/>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383540" indent="-383540">
              <a:buFont typeface="Wingdings" panose="05000000000000000000" pitchFamily="2" charset="2"/>
              <a:buChar char="§"/>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p:txBody>
      </p:sp>
      <p:pic>
        <p:nvPicPr>
          <p:cNvPr id="9" name="Picture 8" descr="THET_logo-CMYK-1.eps">
            <a:extLst>
              <a:ext uri="{FF2B5EF4-FFF2-40B4-BE49-F238E27FC236}">
                <a16:creationId xmlns:a16="http://schemas.microsoft.com/office/drawing/2014/main" id="{A9C1E731-6DFE-41DE-A4B8-09E2E6AD99B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Tree>
    <p:extLst>
      <p:ext uri="{BB962C8B-B14F-4D97-AF65-F5344CB8AC3E}">
        <p14:creationId xmlns:p14="http://schemas.microsoft.com/office/powerpoint/2010/main" val="422048701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11655" y="1240406"/>
            <a:ext cx="7949588" cy="4643809"/>
          </a:xfrm>
        </p:spPr>
        <p:txBody>
          <a:bodyPr vert="horz" lIns="91440" tIns="45720" rIns="91440" bIns="45720" rtlCol="0" anchor="t">
            <a:normAutofit/>
          </a:bodyPr>
          <a:lstStyle/>
          <a:p>
            <a:pPr marL="383540" indent="-383540">
              <a:buFont typeface="Wingdings" panose="05000000000000000000" pitchFamily="2" charset="2"/>
              <a:buChar char="§"/>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383540" indent="-383540">
              <a:buFont typeface="Wingdings" panose="05000000000000000000" pitchFamily="2" charset="2"/>
              <a:buChar char="§"/>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a:p>
            <a:pPr marL="0" indent="0">
              <a:buNone/>
            </a:pPr>
            <a:endParaRPr lang="en-US" sz="1100">
              <a:latin typeface="Montserrat Light" panose="00000400000000000000" pitchFamily="50" charset="0"/>
            </a:endParaRPr>
          </a:p>
        </p:txBody>
      </p:sp>
      <p:pic>
        <p:nvPicPr>
          <p:cNvPr id="9" name="Picture 8" descr="THET_logo-CMYK-1.eps">
            <a:extLst>
              <a:ext uri="{FF2B5EF4-FFF2-40B4-BE49-F238E27FC236}">
                <a16:creationId xmlns:a16="http://schemas.microsoft.com/office/drawing/2014/main" id="{A9C1E731-6DFE-41DE-A4B8-09E2E6AD99B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pic>
        <p:nvPicPr>
          <p:cNvPr id="7" name="Picture 6">
            <a:hlinkClick r:id="rId3"/>
            <a:extLst>
              <a:ext uri="{FF2B5EF4-FFF2-40B4-BE49-F238E27FC236}">
                <a16:creationId xmlns:a16="http://schemas.microsoft.com/office/drawing/2014/main" id="{E9EC4618-E7C3-4473-B7AE-A9C27D08D7E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11656" y="2715386"/>
            <a:ext cx="8156930" cy="2224260"/>
          </a:xfrm>
          <a:prstGeom prst="rect">
            <a:avLst/>
          </a:prstGeom>
          <a:noFill/>
          <a:ln>
            <a:noFill/>
          </a:ln>
        </p:spPr>
      </p:pic>
      <p:sp>
        <p:nvSpPr>
          <p:cNvPr id="2" name="TextBox 1">
            <a:extLst>
              <a:ext uri="{FF2B5EF4-FFF2-40B4-BE49-F238E27FC236}">
                <a16:creationId xmlns:a16="http://schemas.microsoft.com/office/drawing/2014/main" id="{00FDD652-FD13-4CAE-B797-77E21FF67A4C}"/>
              </a:ext>
            </a:extLst>
          </p:cNvPr>
          <p:cNvSpPr txBox="1"/>
          <p:nvPr/>
        </p:nvSpPr>
        <p:spPr>
          <a:xfrm>
            <a:off x="911654" y="1305386"/>
            <a:ext cx="7728883" cy="400110"/>
          </a:xfrm>
          <a:prstGeom prst="rect">
            <a:avLst/>
          </a:prstGeom>
          <a:noFill/>
        </p:spPr>
        <p:txBody>
          <a:bodyPr wrap="square" lIns="91440" tIns="45720" rIns="91440" bIns="45720" rtlCol="0" anchor="t">
            <a:spAutoFit/>
          </a:bodyPr>
          <a:lstStyle/>
          <a:p>
            <a:r>
              <a:rPr lang="en-GB" sz="2000">
                <a:solidFill>
                  <a:schemeClr val="tx2"/>
                </a:solidFill>
              </a:rPr>
              <a:t>Please join our online conference on the Friday 19</a:t>
            </a:r>
            <a:r>
              <a:rPr lang="en-GB" sz="2000" baseline="30000">
                <a:solidFill>
                  <a:schemeClr val="tx2"/>
                </a:solidFill>
              </a:rPr>
              <a:t>th</a:t>
            </a:r>
            <a:r>
              <a:rPr lang="en-GB" sz="2000">
                <a:solidFill>
                  <a:schemeClr val="tx2"/>
                </a:solidFill>
              </a:rPr>
              <a:t> March!  </a:t>
            </a:r>
          </a:p>
        </p:txBody>
      </p:sp>
    </p:spTree>
    <p:extLst>
      <p:ext uri="{BB962C8B-B14F-4D97-AF65-F5344CB8AC3E}">
        <p14:creationId xmlns:p14="http://schemas.microsoft.com/office/powerpoint/2010/main" val="86428185"/>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00900" cy="2946779"/>
          </a:xfrm>
        </p:spPr>
        <p:txBody>
          <a:bodyPr>
            <a:normAutofit/>
          </a:bodyPr>
          <a:lstStyle/>
          <a:p>
            <a:pPr marL="0" indent="0" algn="just">
              <a:buNone/>
            </a:pPr>
            <a:endParaRPr lang="en-GB" sz="2000" b="1">
              <a:solidFill>
                <a:srgbClr val="FF0000"/>
              </a:solidFill>
              <a:latin typeface="Montserrat Light" panose="00000400000000000000" pitchFamily="50" charset="0"/>
            </a:endParaRPr>
          </a:p>
          <a:p>
            <a:pPr marL="0" indent="0">
              <a:buNone/>
            </a:pPr>
            <a:endParaRPr lang="en-GB" b="1">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9" name="Picture 8" descr="THET_logo-CMYK-1.eps">
            <a:extLst>
              <a:ext uri="{FF2B5EF4-FFF2-40B4-BE49-F238E27FC236}">
                <a16:creationId xmlns:a16="http://schemas.microsoft.com/office/drawing/2014/main" id="{164A257C-0C1F-428F-A5F9-70240182AE4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
        <p:nvSpPr>
          <p:cNvPr id="7" name="Content Placeholder 2">
            <a:extLst>
              <a:ext uri="{FF2B5EF4-FFF2-40B4-BE49-F238E27FC236}">
                <a16:creationId xmlns:a16="http://schemas.microsoft.com/office/drawing/2014/main" id="{EB248752-A4F9-4703-84B9-B472D806FD85}"/>
              </a:ext>
            </a:extLst>
          </p:cNvPr>
          <p:cNvSpPr txBox="1">
            <a:spLocks/>
          </p:cNvSpPr>
          <p:nvPr/>
        </p:nvSpPr>
        <p:spPr>
          <a:xfrm>
            <a:off x="2566251" y="2900957"/>
            <a:ext cx="4484998" cy="832058"/>
          </a:xfrm>
          <a:prstGeom prst="rect">
            <a:avLst/>
          </a:prstGeom>
        </p:spPr>
        <p:txBody>
          <a:bodyPr vert="horz" lIns="91440" tIns="45720" rIns="91440" bIns="45720" rtlCol="0">
            <a:normAutofit/>
          </a:bodyPr>
          <a:lst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r>
              <a:rPr lang="en-GB" sz="4000" b="1">
                <a:latin typeface="+mj-lt"/>
              </a:rPr>
              <a:t>Application form</a:t>
            </a:r>
            <a:endParaRPr lang="en-US">
              <a:latin typeface="Montserrat Light" panose="00000400000000000000" pitchFamily="50" charset="0"/>
            </a:endParaRPr>
          </a:p>
          <a:p>
            <a:pPr marL="0" indent="0">
              <a:buFont typeface="Franklin Gothic Book" panose="020B0503020102020204" pitchFamily="34" charset="0"/>
              <a:buNone/>
            </a:pPr>
            <a:endParaRPr lang="en-US">
              <a:latin typeface="Montserrat Light" panose="00000400000000000000" pitchFamily="50" charset="0"/>
            </a:endParaRPr>
          </a:p>
          <a:p>
            <a:pPr marL="0" indent="0">
              <a:buFont typeface="Franklin Gothic Book" panose="020B0503020102020204" pitchFamily="34" charset="0"/>
              <a:buNone/>
            </a:pPr>
            <a:endParaRPr lang="en-US">
              <a:latin typeface="Montserrat Light" panose="00000400000000000000" pitchFamily="50" charset="0"/>
            </a:endParaRPr>
          </a:p>
          <a:p>
            <a:pPr marL="0" indent="0">
              <a:buFont typeface="Franklin Gothic Book" panose="020B0503020102020204" pitchFamily="34" charset="0"/>
              <a:buNone/>
            </a:pPr>
            <a:endParaRPr lang="en-US">
              <a:latin typeface="Montserrat Light" panose="00000400000000000000" pitchFamily="50" charset="0"/>
            </a:endParaRPr>
          </a:p>
          <a:p>
            <a:pPr marL="0" indent="0">
              <a:buFont typeface="Franklin Gothic Book" panose="020B0503020102020204" pitchFamily="34" charset="0"/>
              <a:buNone/>
            </a:pPr>
            <a:endParaRPr lang="en-US">
              <a:latin typeface="Montserrat Light" panose="00000400000000000000" pitchFamily="50" charset="0"/>
            </a:endParaRPr>
          </a:p>
        </p:txBody>
      </p:sp>
    </p:spTree>
    <p:extLst>
      <p:ext uri="{BB962C8B-B14F-4D97-AF65-F5344CB8AC3E}">
        <p14:creationId xmlns:p14="http://schemas.microsoft.com/office/powerpoint/2010/main" val="3872075496"/>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00900" cy="2946779"/>
          </a:xfrm>
        </p:spPr>
        <p:txBody>
          <a:bodyPr>
            <a:normAutofit/>
          </a:bodyPr>
          <a:lstStyle/>
          <a:p>
            <a:pPr marL="0" indent="0" algn="just">
              <a:buNone/>
            </a:pPr>
            <a:endParaRPr lang="en-GB" sz="2000" b="1">
              <a:solidFill>
                <a:srgbClr val="FF0000"/>
              </a:solidFill>
              <a:latin typeface="Montserrat Light" panose="00000400000000000000" pitchFamily="50" charset="0"/>
            </a:endParaRPr>
          </a:p>
          <a:p>
            <a:pPr marL="0" indent="0">
              <a:buNone/>
            </a:pPr>
            <a:endParaRPr lang="en-GB" b="1">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4" name="Picture 3">
            <a:extLst>
              <a:ext uri="{FF2B5EF4-FFF2-40B4-BE49-F238E27FC236}">
                <a16:creationId xmlns:a16="http://schemas.microsoft.com/office/drawing/2014/main" id="{0A19C0EB-2C1E-41DF-920C-84028D9DD720}"/>
              </a:ext>
            </a:extLst>
          </p:cNvPr>
          <p:cNvPicPr>
            <a:picLocks noChangeAspect="1"/>
          </p:cNvPicPr>
          <p:nvPr/>
        </p:nvPicPr>
        <p:blipFill>
          <a:blip r:embed="rId2"/>
          <a:stretch>
            <a:fillRect/>
          </a:stretch>
        </p:blipFill>
        <p:spPr>
          <a:xfrm>
            <a:off x="807672" y="1010264"/>
            <a:ext cx="7953164" cy="5299553"/>
          </a:xfrm>
          <a:prstGeom prst="rect">
            <a:avLst/>
          </a:prstGeom>
        </p:spPr>
      </p:pic>
    </p:spTree>
    <p:extLst>
      <p:ext uri="{BB962C8B-B14F-4D97-AF65-F5344CB8AC3E}">
        <p14:creationId xmlns:p14="http://schemas.microsoft.com/office/powerpoint/2010/main" val="2369743550"/>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00900" cy="2946779"/>
          </a:xfrm>
        </p:spPr>
        <p:txBody>
          <a:bodyPr>
            <a:normAutofit/>
          </a:bodyPr>
          <a:lstStyle/>
          <a:p>
            <a:pPr marL="0" indent="0" algn="just">
              <a:buNone/>
            </a:pPr>
            <a:endParaRPr lang="en-GB" sz="2000" b="1">
              <a:solidFill>
                <a:srgbClr val="FF0000"/>
              </a:solidFill>
              <a:latin typeface="Montserrat Light" panose="00000400000000000000" pitchFamily="50" charset="0"/>
            </a:endParaRPr>
          </a:p>
          <a:p>
            <a:pPr marL="0" indent="0">
              <a:buNone/>
            </a:pPr>
            <a:endParaRPr lang="en-GB" b="1">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5" name="Picture 4">
            <a:extLst>
              <a:ext uri="{FF2B5EF4-FFF2-40B4-BE49-F238E27FC236}">
                <a16:creationId xmlns:a16="http://schemas.microsoft.com/office/drawing/2014/main" id="{0DC59CB1-0289-4731-AF0D-6A242A267047}"/>
              </a:ext>
            </a:extLst>
          </p:cNvPr>
          <p:cNvPicPr>
            <a:picLocks noChangeAspect="1"/>
          </p:cNvPicPr>
          <p:nvPr/>
        </p:nvPicPr>
        <p:blipFill>
          <a:blip r:embed="rId2"/>
          <a:stretch>
            <a:fillRect/>
          </a:stretch>
        </p:blipFill>
        <p:spPr>
          <a:xfrm>
            <a:off x="971550" y="1067963"/>
            <a:ext cx="7786745" cy="5732337"/>
          </a:xfrm>
          <a:prstGeom prst="rect">
            <a:avLst/>
          </a:prstGeom>
        </p:spPr>
      </p:pic>
    </p:spTree>
    <p:extLst>
      <p:ext uri="{BB962C8B-B14F-4D97-AF65-F5344CB8AC3E}">
        <p14:creationId xmlns:p14="http://schemas.microsoft.com/office/powerpoint/2010/main" val="71740425"/>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00900" cy="2946779"/>
          </a:xfrm>
        </p:spPr>
        <p:txBody>
          <a:bodyPr>
            <a:normAutofit/>
          </a:bodyPr>
          <a:lstStyle/>
          <a:p>
            <a:pPr marL="0" indent="0" algn="just">
              <a:buNone/>
            </a:pPr>
            <a:endParaRPr lang="en-GB" sz="2000" b="1">
              <a:solidFill>
                <a:srgbClr val="FF0000"/>
              </a:solidFill>
              <a:latin typeface="Montserrat Light" panose="00000400000000000000" pitchFamily="50" charset="0"/>
            </a:endParaRPr>
          </a:p>
          <a:p>
            <a:pPr marL="0" indent="0">
              <a:buNone/>
            </a:pPr>
            <a:endParaRPr lang="en-GB" b="1">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5" name="Picture 4">
            <a:extLst>
              <a:ext uri="{FF2B5EF4-FFF2-40B4-BE49-F238E27FC236}">
                <a16:creationId xmlns:a16="http://schemas.microsoft.com/office/drawing/2014/main" id="{3F622AF6-5489-4576-A6BA-3D3988C3609A}"/>
              </a:ext>
            </a:extLst>
          </p:cNvPr>
          <p:cNvPicPr>
            <a:picLocks noChangeAspect="1"/>
          </p:cNvPicPr>
          <p:nvPr/>
        </p:nvPicPr>
        <p:blipFill rotWithShape="1">
          <a:blip r:embed="rId2"/>
          <a:srcRect b="12418"/>
          <a:stretch/>
        </p:blipFill>
        <p:spPr>
          <a:xfrm>
            <a:off x="890074" y="1125742"/>
            <a:ext cx="8171325" cy="4919289"/>
          </a:xfrm>
          <a:prstGeom prst="rect">
            <a:avLst/>
          </a:prstGeom>
        </p:spPr>
      </p:pic>
    </p:spTree>
    <p:extLst>
      <p:ext uri="{BB962C8B-B14F-4D97-AF65-F5344CB8AC3E}">
        <p14:creationId xmlns:p14="http://schemas.microsoft.com/office/powerpoint/2010/main" val="273831118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00900" cy="2946779"/>
          </a:xfrm>
        </p:spPr>
        <p:txBody>
          <a:bodyPr>
            <a:normAutofit/>
          </a:bodyPr>
          <a:lstStyle/>
          <a:p>
            <a:pPr marL="0" indent="0" algn="just">
              <a:buNone/>
            </a:pPr>
            <a:endParaRPr lang="en-GB" sz="2000" b="1">
              <a:solidFill>
                <a:srgbClr val="FF0000"/>
              </a:solidFill>
              <a:latin typeface="Montserrat Light" panose="00000400000000000000" pitchFamily="50" charset="0"/>
            </a:endParaRPr>
          </a:p>
          <a:p>
            <a:pPr marL="0" indent="0">
              <a:buNone/>
            </a:pPr>
            <a:endParaRPr lang="en-GB" b="1">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4" name="Picture 3">
            <a:extLst>
              <a:ext uri="{FF2B5EF4-FFF2-40B4-BE49-F238E27FC236}">
                <a16:creationId xmlns:a16="http://schemas.microsoft.com/office/drawing/2014/main" id="{18082F7C-8861-4C0E-8EC4-ED7D848DDE49}"/>
              </a:ext>
            </a:extLst>
          </p:cNvPr>
          <p:cNvPicPr>
            <a:picLocks noChangeAspect="1"/>
          </p:cNvPicPr>
          <p:nvPr/>
        </p:nvPicPr>
        <p:blipFill rotWithShape="1">
          <a:blip r:embed="rId2"/>
          <a:srcRect r="1257"/>
          <a:stretch/>
        </p:blipFill>
        <p:spPr>
          <a:xfrm>
            <a:off x="799498" y="1470581"/>
            <a:ext cx="8269088" cy="3880389"/>
          </a:xfrm>
          <a:prstGeom prst="rect">
            <a:avLst/>
          </a:prstGeom>
        </p:spPr>
      </p:pic>
    </p:spTree>
    <p:extLst>
      <p:ext uri="{BB962C8B-B14F-4D97-AF65-F5344CB8AC3E}">
        <p14:creationId xmlns:p14="http://schemas.microsoft.com/office/powerpoint/2010/main" val="131937217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00900" cy="2946779"/>
          </a:xfrm>
        </p:spPr>
        <p:txBody>
          <a:bodyPr>
            <a:normAutofit/>
          </a:bodyPr>
          <a:lstStyle/>
          <a:p>
            <a:pPr marL="0" indent="0" algn="just">
              <a:buNone/>
            </a:pPr>
            <a:endParaRPr lang="en-GB" sz="2000" b="1">
              <a:solidFill>
                <a:srgbClr val="FF0000"/>
              </a:solidFill>
              <a:latin typeface="Montserrat Light" panose="00000400000000000000" pitchFamily="50" charset="0"/>
            </a:endParaRPr>
          </a:p>
          <a:p>
            <a:pPr marL="0" indent="0">
              <a:buNone/>
            </a:pPr>
            <a:endParaRPr lang="en-GB" b="1">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4" name="Picture 3">
            <a:extLst>
              <a:ext uri="{FF2B5EF4-FFF2-40B4-BE49-F238E27FC236}">
                <a16:creationId xmlns:a16="http://schemas.microsoft.com/office/drawing/2014/main" id="{EB08515B-E780-4E23-AA15-7B3D8E60D99F}"/>
              </a:ext>
            </a:extLst>
          </p:cNvPr>
          <p:cNvPicPr>
            <a:picLocks noChangeAspect="1"/>
          </p:cNvPicPr>
          <p:nvPr/>
        </p:nvPicPr>
        <p:blipFill rotWithShape="1">
          <a:blip r:embed="rId2"/>
          <a:srcRect r="1471" b="2920"/>
          <a:stretch/>
        </p:blipFill>
        <p:spPr>
          <a:xfrm>
            <a:off x="807474" y="1096335"/>
            <a:ext cx="8209168" cy="5521282"/>
          </a:xfrm>
          <a:prstGeom prst="rect">
            <a:avLst/>
          </a:prstGeom>
        </p:spPr>
      </p:pic>
    </p:spTree>
    <p:extLst>
      <p:ext uri="{BB962C8B-B14F-4D97-AF65-F5344CB8AC3E}">
        <p14:creationId xmlns:p14="http://schemas.microsoft.com/office/powerpoint/2010/main" val="773403835"/>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00900" cy="2946779"/>
          </a:xfrm>
        </p:spPr>
        <p:txBody>
          <a:bodyPr>
            <a:normAutofit/>
          </a:bodyPr>
          <a:lstStyle/>
          <a:p>
            <a:pPr marL="0" indent="0" algn="just">
              <a:buNone/>
            </a:pPr>
            <a:endParaRPr lang="en-GB" sz="2000" b="1">
              <a:solidFill>
                <a:srgbClr val="FF0000"/>
              </a:solidFill>
              <a:latin typeface="Montserrat Light" panose="00000400000000000000" pitchFamily="50" charset="0"/>
            </a:endParaRPr>
          </a:p>
          <a:p>
            <a:pPr marL="0" indent="0">
              <a:buNone/>
            </a:pPr>
            <a:endParaRPr lang="en-GB" b="1">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5" name="Picture 4">
            <a:extLst>
              <a:ext uri="{FF2B5EF4-FFF2-40B4-BE49-F238E27FC236}">
                <a16:creationId xmlns:a16="http://schemas.microsoft.com/office/drawing/2014/main" id="{60A17974-FCEA-4174-B9C7-80D5013D459A}"/>
              </a:ext>
            </a:extLst>
          </p:cNvPr>
          <p:cNvPicPr>
            <a:picLocks noChangeAspect="1"/>
          </p:cNvPicPr>
          <p:nvPr/>
        </p:nvPicPr>
        <p:blipFill rotWithShape="1">
          <a:blip r:embed="rId2"/>
          <a:srcRect r="2210"/>
          <a:stretch/>
        </p:blipFill>
        <p:spPr>
          <a:xfrm>
            <a:off x="807474" y="1176661"/>
            <a:ext cx="8101981" cy="4074069"/>
          </a:xfrm>
          <a:prstGeom prst="rect">
            <a:avLst/>
          </a:prstGeom>
        </p:spPr>
      </p:pic>
    </p:spTree>
    <p:extLst>
      <p:ext uri="{BB962C8B-B14F-4D97-AF65-F5344CB8AC3E}">
        <p14:creationId xmlns:p14="http://schemas.microsoft.com/office/powerpoint/2010/main" val="26676612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0"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1"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22"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14369"/>
            <a:ext cx="7200900" cy="2946779"/>
          </a:xfrm>
        </p:spPr>
        <p:txBody>
          <a:bodyPr vert="horz" lIns="91440" tIns="45720" rIns="91440" bIns="45720" rtlCol="0" anchor="t">
            <a:noAutofit/>
          </a:bodyPr>
          <a:lstStyle/>
          <a:p>
            <a:pPr marL="0" indent="0">
              <a:buNone/>
            </a:pPr>
            <a:r>
              <a:rPr lang="en-GB" b="1" dirty="0"/>
              <a:t>Webinar outline </a:t>
            </a:r>
            <a:endParaRPr lang="en-GB" b="1"/>
          </a:p>
          <a:p>
            <a:pPr marL="0" indent="0">
              <a:buNone/>
            </a:pPr>
            <a:endParaRPr lang="en-GB" sz="1600" b="1"/>
          </a:p>
          <a:p>
            <a:pPr marL="383540" indent="-383540">
              <a:buFont typeface="+mj-lt"/>
              <a:buAutoNum type="arabicPeriod"/>
            </a:pPr>
            <a:r>
              <a:rPr lang="en-GB" sz="1600" dirty="0"/>
              <a:t>Introduction to the programme &amp; team running the programme</a:t>
            </a:r>
            <a:endParaRPr lang="en-GB" sz="1600" dirty="0">
              <a:cs typeface="Arial" panose="020B0604020202020204"/>
            </a:endParaRPr>
          </a:p>
          <a:p>
            <a:pPr marL="383540" indent="-383540">
              <a:buAutoNum type="arabicPeriod"/>
            </a:pPr>
            <a:r>
              <a:rPr lang="en-GB" sz="1600" dirty="0">
                <a:cs typeface="Arial" panose="020B0604020202020204"/>
              </a:rPr>
              <a:t>Key aims</a:t>
            </a:r>
          </a:p>
          <a:p>
            <a:pPr marL="383540" indent="-383540">
              <a:buAutoNum type="arabicPeriod"/>
            </a:pPr>
            <a:r>
              <a:rPr lang="en-GB" sz="1600" dirty="0">
                <a:cs typeface="Arial" panose="020B0604020202020204"/>
              </a:rPr>
              <a:t>Approach</a:t>
            </a:r>
            <a:endParaRPr lang="en-GB" dirty="0"/>
          </a:p>
          <a:p>
            <a:pPr marL="383540" indent="-383540">
              <a:buAutoNum type="arabicPeriod"/>
            </a:pPr>
            <a:r>
              <a:rPr lang="en-GB" sz="1600" dirty="0">
                <a:cs typeface="Arial" panose="020B0604020202020204"/>
              </a:rPr>
              <a:t>Eligibility criteria</a:t>
            </a:r>
          </a:p>
          <a:p>
            <a:pPr marL="383540" indent="-383540">
              <a:buAutoNum type="arabicPeriod"/>
            </a:pPr>
            <a:r>
              <a:rPr lang="en-GB" sz="1600" dirty="0">
                <a:cs typeface="Arial" panose="020B0604020202020204"/>
              </a:rPr>
              <a:t>The application form</a:t>
            </a:r>
          </a:p>
          <a:p>
            <a:pPr marL="383540" indent="-383540">
              <a:buAutoNum type="arabicPeriod"/>
            </a:pPr>
            <a:r>
              <a:rPr lang="en-GB" sz="1600" dirty="0">
                <a:cs typeface="Arial" panose="020B0604020202020204"/>
              </a:rPr>
              <a:t>Timeframes </a:t>
            </a:r>
          </a:p>
          <a:p>
            <a:pPr marL="383540" indent="-383540">
              <a:buAutoNum type="arabicPeriod"/>
            </a:pPr>
            <a:r>
              <a:rPr lang="en-GB" sz="1600" dirty="0">
                <a:cs typeface="Arial" panose="020B0604020202020204"/>
              </a:rPr>
              <a:t>Questions</a:t>
            </a:r>
          </a:p>
          <a:p>
            <a:pPr marL="383540" indent="-383540">
              <a:buFont typeface="Franklin Gothic Book" panose="020B0503020102020204" pitchFamily="34" charset="0"/>
              <a:buAutoNum type="arabicPeriod"/>
            </a:pPr>
            <a:endParaRPr lang="en-GB" sz="1600">
              <a:cs typeface="Arial" panose="020B0604020202020204"/>
            </a:endParaRPr>
          </a:p>
          <a:p>
            <a:pPr marL="383540" indent="-383540">
              <a:buFont typeface="Arial" panose="020B0604020202020204"/>
              <a:buAutoNum type="arabicPeriod"/>
            </a:pPr>
            <a:endParaRPr lang="en-GB" sz="1600" b="1">
              <a:cs typeface="Arial" panose="020B0604020202020204"/>
            </a:endParaRPr>
          </a:p>
          <a:p>
            <a:pPr marL="383540" indent="-383540">
              <a:buFont typeface="Arial" panose="020B0604020202020204"/>
              <a:buAutoNum type="arabicPeriod"/>
            </a:pPr>
            <a:endParaRPr lang="en-GB" sz="1600" b="1">
              <a:cs typeface="Arial" panose="020B0604020202020204"/>
            </a:endParaRPr>
          </a:p>
          <a:p>
            <a:pPr marL="383540" indent="-383540">
              <a:buFont typeface="Arial" panose="020B0604020202020204"/>
              <a:buAutoNum type="arabicPeriod"/>
            </a:pPr>
            <a:endParaRPr lang="en-GB" sz="1600" b="1">
              <a:cs typeface="Arial" panose="020B0604020202020204"/>
            </a:endParaRPr>
          </a:p>
          <a:p>
            <a:pPr marL="0" indent="0">
              <a:buNone/>
            </a:pPr>
            <a:endParaRPr lang="en-GB" sz="1600" b="1">
              <a:cs typeface="Arial" panose="020B0604020202020204"/>
            </a:endParaRPr>
          </a:p>
          <a:p>
            <a:pPr marL="0" indent="0">
              <a:buNone/>
            </a:pPr>
            <a:endParaRPr lang="en-GB" sz="1600">
              <a:cs typeface="Arial" panose="020B0604020202020204"/>
            </a:endParaRPr>
          </a:p>
          <a:p>
            <a:pPr marL="0" indent="0">
              <a:buNone/>
            </a:pPr>
            <a:endParaRPr lang="en-GB" sz="1600" b="1">
              <a:cs typeface="Arial" panose="020B0604020202020204"/>
            </a:endParaRPr>
          </a:p>
        </p:txBody>
      </p:sp>
      <p:pic>
        <p:nvPicPr>
          <p:cNvPr id="9" name="Picture 8" descr="THET_logo-CMYK-1.eps">
            <a:extLst>
              <a:ext uri="{FF2B5EF4-FFF2-40B4-BE49-F238E27FC236}">
                <a16:creationId xmlns:a16="http://schemas.microsoft.com/office/drawing/2014/main" id="{5A0B9AE4-DFE0-49E3-BC7A-E1D3F0FA3F0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Tree>
    <p:extLst>
      <p:ext uri="{BB962C8B-B14F-4D97-AF65-F5344CB8AC3E}">
        <p14:creationId xmlns:p14="http://schemas.microsoft.com/office/powerpoint/2010/main" val="47009197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0"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1"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22"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14369"/>
            <a:ext cx="7966648" cy="4933302"/>
          </a:xfrm>
        </p:spPr>
        <p:txBody>
          <a:bodyPr vert="horz" lIns="91440" tIns="45720" rIns="91440" bIns="45720" rtlCol="0" anchor="t">
            <a:noAutofit/>
          </a:bodyPr>
          <a:lstStyle/>
          <a:p>
            <a:pPr marL="0" indent="0">
              <a:buNone/>
            </a:pPr>
            <a:r>
              <a:rPr lang="en-GB" b="1"/>
              <a:t>Introduction to the programme</a:t>
            </a:r>
          </a:p>
          <a:p>
            <a:pPr marL="0" indent="0">
              <a:buNone/>
            </a:pPr>
            <a:endParaRPr lang="en-GB" sz="1600" b="1"/>
          </a:p>
          <a:p>
            <a:pPr marL="383540" indent="-383540"/>
            <a:r>
              <a:rPr lang="en-US" sz="1600">
                <a:cs typeface="Arial" panose="020B0604020202020204"/>
              </a:rPr>
              <a:t>The </a:t>
            </a:r>
            <a:r>
              <a:rPr lang="en-US" sz="1600" i="1">
                <a:cs typeface="Arial" panose="020B0604020202020204"/>
              </a:rPr>
              <a:t>Health Partnership Capacity Development </a:t>
            </a:r>
            <a:r>
              <a:rPr lang="en-US" sz="1600">
                <a:cs typeface="Arial" panose="020B0604020202020204"/>
              </a:rPr>
              <a:t>programme will work with Civil Society Organisations (CSOs) across the UK who are working in partnership with health institutions and those delivering health related projects in UK Aid Direct eligible countries.</a:t>
            </a:r>
            <a:endParaRPr lang="en-GB" sz="1600">
              <a:cs typeface="Arial" panose="020B0604020202020204"/>
            </a:endParaRPr>
          </a:p>
          <a:p>
            <a:pPr marL="383540" indent="-383540"/>
            <a:r>
              <a:rPr lang="en-GB" sz="1600">
                <a:ea typeface="+mn-lt"/>
                <a:cs typeface="+mn-lt"/>
              </a:rPr>
              <a:t>The programme will strengthen the capacity and improve resilience of small international-focussed CSOs in the UK to deliver their strategic objectives through a comprehensive capacity development programme which will include participatory workshops and online tools and resources. </a:t>
            </a:r>
            <a:endParaRPr lang="en-US" sz="1600">
              <a:cs typeface="Arial" panose="020B0604020202020204"/>
            </a:endParaRPr>
          </a:p>
          <a:p>
            <a:pPr marL="383540" indent="-383540"/>
            <a:r>
              <a:rPr lang="en-GB" sz="1600">
                <a:ea typeface="+mn-lt"/>
                <a:cs typeface="+mn-lt"/>
              </a:rPr>
              <a:t>The programme will aim to enable eligible CSOs to better demonstrate their impact and successfully mobilise funds, thereby supporting increased sustainability and scale up of reach and impact.</a:t>
            </a:r>
          </a:p>
          <a:p>
            <a:pPr marL="383540" indent="-383540"/>
            <a:r>
              <a:rPr lang="en-GB" sz="1600">
                <a:ea typeface="+mn-lt"/>
                <a:cs typeface="+mn-lt"/>
              </a:rPr>
              <a:t>This will benefit CSOs, their partners and beneficiaries.</a:t>
            </a:r>
            <a:endParaRPr lang="en-GB" sz="1600">
              <a:cs typeface="Arial" panose="020B0604020202020204"/>
            </a:endParaRPr>
          </a:p>
          <a:p>
            <a:pPr marL="383540" indent="-383540">
              <a:buFont typeface="Arial" panose="020B0604020202020204"/>
              <a:buAutoNum type="arabicPeriod"/>
            </a:pPr>
            <a:endParaRPr lang="en-GB" sz="1600" b="1">
              <a:cs typeface="Arial" panose="020B0604020202020204"/>
            </a:endParaRPr>
          </a:p>
          <a:p>
            <a:pPr marL="383540" indent="-383540">
              <a:buFont typeface="Arial" panose="020B0604020202020204"/>
              <a:buAutoNum type="arabicPeriod"/>
            </a:pPr>
            <a:endParaRPr lang="en-GB" sz="1600" b="1">
              <a:cs typeface="Arial" panose="020B0604020202020204"/>
            </a:endParaRPr>
          </a:p>
          <a:p>
            <a:pPr marL="383540" indent="-383540">
              <a:buFont typeface="Arial" panose="020B0604020202020204"/>
              <a:buAutoNum type="arabicPeriod"/>
            </a:pPr>
            <a:endParaRPr lang="en-GB" sz="1600" b="1">
              <a:cs typeface="Arial" panose="020B0604020202020204"/>
            </a:endParaRPr>
          </a:p>
          <a:p>
            <a:pPr marL="0" indent="0">
              <a:buNone/>
            </a:pPr>
            <a:endParaRPr lang="en-GB" sz="1600" b="1">
              <a:cs typeface="Arial" panose="020B0604020202020204"/>
            </a:endParaRPr>
          </a:p>
          <a:p>
            <a:pPr marL="0" indent="0">
              <a:buNone/>
            </a:pPr>
            <a:endParaRPr lang="en-GB" sz="1600">
              <a:cs typeface="Arial" panose="020B0604020202020204"/>
            </a:endParaRPr>
          </a:p>
          <a:p>
            <a:pPr marL="0" indent="0">
              <a:buNone/>
            </a:pPr>
            <a:endParaRPr lang="en-GB" sz="1600" b="1">
              <a:cs typeface="Arial" panose="020B0604020202020204"/>
            </a:endParaRPr>
          </a:p>
        </p:txBody>
      </p:sp>
      <p:pic>
        <p:nvPicPr>
          <p:cNvPr id="9" name="Picture 8" descr="THET_logo-CMYK-1.eps">
            <a:extLst>
              <a:ext uri="{FF2B5EF4-FFF2-40B4-BE49-F238E27FC236}">
                <a16:creationId xmlns:a16="http://schemas.microsoft.com/office/drawing/2014/main" id="{5A0B9AE4-DFE0-49E3-BC7A-E1D3F0FA3F0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Tree>
    <p:extLst>
      <p:ext uri="{BB962C8B-B14F-4D97-AF65-F5344CB8AC3E}">
        <p14:creationId xmlns:p14="http://schemas.microsoft.com/office/powerpoint/2010/main" val="152543458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96724" y="1195515"/>
            <a:ext cx="7200900" cy="4833477"/>
          </a:xfrm>
        </p:spPr>
        <p:txBody>
          <a:bodyPr vert="horz" lIns="91440" tIns="45720" rIns="91440" bIns="45720" rtlCol="0" anchor="t">
            <a:normAutofit/>
          </a:bodyPr>
          <a:lstStyle/>
          <a:p>
            <a:pPr marL="0" indent="0">
              <a:buNone/>
            </a:pPr>
            <a:r>
              <a:rPr lang="en-GB" b="1"/>
              <a:t>Key objectives</a:t>
            </a:r>
          </a:p>
          <a:p>
            <a:pPr marL="0" indent="0">
              <a:buNone/>
            </a:pPr>
            <a:endParaRPr lang="en-GB" b="1">
              <a:latin typeface="Arial"/>
              <a:cs typeface="Arial"/>
            </a:endParaRPr>
          </a:p>
          <a:p>
            <a:pPr marL="0" indent="0">
              <a:buNone/>
            </a:pPr>
            <a:r>
              <a:rPr lang="en-GB" sz="1600">
                <a:latin typeface="Arial"/>
                <a:cs typeface="Arial"/>
              </a:rPr>
              <a:t>To guide CSO's through the following areas</a:t>
            </a:r>
            <a:endParaRPr lang="en-GB">
              <a:latin typeface="Arial"/>
              <a:cs typeface="Arial"/>
            </a:endParaRPr>
          </a:p>
          <a:p>
            <a:pPr marL="0" indent="0">
              <a:buNone/>
            </a:pPr>
            <a:endParaRPr lang="en-GB" sz="1600">
              <a:latin typeface="Arial"/>
              <a:cs typeface="Arial"/>
            </a:endParaRPr>
          </a:p>
          <a:p>
            <a:pPr marL="0" indent="0">
              <a:buNone/>
            </a:pPr>
            <a:r>
              <a:rPr lang="en-GB" sz="1600">
                <a:latin typeface="Arial"/>
                <a:cs typeface="Arial"/>
              </a:rPr>
              <a:t>1. Strategic planning</a:t>
            </a:r>
          </a:p>
          <a:p>
            <a:pPr marL="0" indent="0">
              <a:buNone/>
            </a:pPr>
            <a:r>
              <a:rPr lang="en-GB" sz="1600">
                <a:latin typeface="Arial"/>
                <a:cs typeface="Arial"/>
              </a:rPr>
              <a:t>2. Governance &amp; Financial Competency</a:t>
            </a:r>
          </a:p>
          <a:p>
            <a:pPr marL="0" indent="0">
              <a:buNone/>
            </a:pPr>
            <a:r>
              <a:rPr lang="en-GB" sz="1600">
                <a:latin typeface="Arial"/>
                <a:cs typeface="Arial"/>
              </a:rPr>
              <a:t>3. Duty of Care &amp; Safeguarding</a:t>
            </a:r>
          </a:p>
          <a:p>
            <a:pPr marL="0" indent="0">
              <a:buNone/>
            </a:pPr>
            <a:r>
              <a:rPr lang="en-GB" sz="1600">
                <a:latin typeface="Arial"/>
                <a:cs typeface="Arial"/>
              </a:rPr>
              <a:t>4. Digital Transformation</a:t>
            </a:r>
          </a:p>
          <a:p>
            <a:pPr marL="0" indent="0">
              <a:buNone/>
            </a:pPr>
            <a:r>
              <a:rPr lang="en-GB" sz="1600">
                <a:latin typeface="Arial"/>
                <a:cs typeface="Arial"/>
              </a:rPr>
              <a:t>5. Project design and management</a:t>
            </a:r>
          </a:p>
          <a:p>
            <a:pPr marL="0" indent="0">
              <a:buNone/>
            </a:pPr>
            <a:r>
              <a:rPr lang="en-GB" sz="1600">
                <a:latin typeface="Arial"/>
                <a:cs typeface="Arial"/>
              </a:rPr>
              <a:t>6. Monitoring, Evaluation &amp; Learning</a:t>
            </a:r>
          </a:p>
          <a:p>
            <a:pPr marL="0" indent="0">
              <a:buNone/>
            </a:pPr>
            <a:r>
              <a:rPr lang="en-GB" sz="1600">
                <a:latin typeface="Arial"/>
                <a:cs typeface="Arial"/>
              </a:rPr>
              <a:t>7. Gender Equality &amp; Social Inclusion</a:t>
            </a:r>
          </a:p>
          <a:p>
            <a:pPr marL="0" indent="0">
              <a:buNone/>
            </a:pPr>
            <a:endParaRPr lang="en-GB" sz="1600">
              <a:latin typeface="Arial"/>
              <a:cs typeface="Arial"/>
            </a:endParaRPr>
          </a:p>
          <a:p>
            <a:pPr marL="0" indent="0">
              <a:buNone/>
            </a:pPr>
            <a:endParaRPr lang="en-GB" b="1">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383540" indent="-383540">
              <a:buFont typeface="Wingdings" panose="05000000000000000000" pitchFamily="2" charset="2"/>
              <a:buChar char="§"/>
            </a:pPr>
            <a:endParaRPr lang="en-US">
              <a:latin typeface="Montserrat Light" panose="00000400000000000000" pitchFamily="50" charset="0"/>
            </a:endParaRPr>
          </a:p>
          <a:p>
            <a:pPr marL="383540" indent="-383540">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9" name="Picture 8" descr="THET_logo-CMYK-1.eps">
            <a:extLst>
              <a:ext uri="{FF2B5EF4-FFF2-40B4-BE49-F238E27FC236}">
                <a16:creationId xmlns:a16="http://schemas.microsoft.com/office/drawing/2014/main" id="{164A257C-0C1F-428F-A5F9-70240182AE4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Tree>
    <p:extLst>
      <p:ext uri="{BB962C8B-B14F-4D97-AF65-F5344CB8AC3E}">
        <p14:creationId xmlns:p14="http://schemas.microsoft.com/office/powerpoint/2010/main" val="246418631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00900" cy="4873407"/>
          </a:xfrm>
        </p:spPr>
        <p:txBody>
          <a:bodyPr vert="horz" lIns="91440" tIns="45720" rIns="91440" bIns="45720" rtlCol="0" anchor="t">
            <a:normAutofit/>
          </a:bodyPr>
          <a:lstStyle/>
          <a:p>
            <a:pPr marL="0" indent="0">
              <a:buNone/>
            </a:pPr>
            <a:r>
              <a:rPr lang="en-GB" b="1">
                <a:latin typeface="+mj-lt"/>
              </a:rPr>
              <a:t>Approach</a:t>
            </a:r>
          </a:p>
          <a:p>
            <a:pPr marL="383540" indent="-383540">
              <a:buFont typeface="Wingdings" panose="020B0503020102020204" pitchFamily="34" charset="0"/>
              <a:buChar char="§"/>
            </a:pPr>
            <a:endParaRPr lang="en-GB">
              <a:ea typeface="+mn-lt"/>
              <a:cs typeface="+mn-lt"/>
            </a:endParaRPr>
          </a:p>
          <a:p>
            <a:pPr marL="383540" indent="-383540">
              <a:buFont typeface="Wingdings" panose="020B0503020102020204" pitchFamily="34" charset="0"/>
              <a:buChar char="§"/>
            </a:pPr>
            <a:r>
              <a:rPr lang="en-GB" sz="1600">
                <a:ea typeface="+mn-lt"/>
                <a:cs typeface="+mn-lt"/>
              </a:rPr>
              <a:t>A Holistic approach will guide successful applicants through a process to assess their capacity development needs which will be underpinned by THET’s Principles of Partnership. </a:t>
            </a:r>
            <a:endParaRPr lang="en-GB" sz="1600">
              <a:cs typeface="Arial"/>
            </a:endParaRPr>
          </a:p>
          <a:p>
            <a:pPr marL="383540" indent="-383540">
              <a:buFont typeface="Wingdings" panose="020B0503020102020204" pitchFamily="34" charset="0"/>
              <a:buChar char="§"/>
            </a:pPr>
            <a:r>
              <a:rPr lang="en-GB" sz="1600">
                <a:ea typeface="+mn-lt"/>
                <a:cs typeface="+mn-lt"/>
              </a:rPr>
              <a:t>This will enable the CSO's to draw up a development action plan.</a:t>
            </a:r>
          </a:p>
          <a:p>
            <a:pPr marL="383540" indent="-383540">
              <a:buFont typeface="Wingdings" panose="020B0503020102020204" pitchFamily="34" charset="0"/>
              <a:buChar char="§"/>
            </a:pPr>
            <a:r>
              <a:rPr lang="en-GB" sz="1600">
                <a:ea typeface="+mn-lt"/>
                <a:cs typeface="+mn-lt"/>
              </a:rPr>
              <a:t>Training workshops, an online community platform and a mentorship scheme will improve their capacity to deliver quality health partnership projects.</a:t>
            </a:r>
            <a:endParaRPr lang="en-GB" sz="1600">
              <a:cs typeface="Arial"/>
            </a:endParaRPr>
          </a:p>
          <a:p>
            <a:pPr marL="383540" indent="-383540">
              <a:buFont typeface="Wingdings" panose="020B0503020102020204" pitchFamily="34" charset="0"/>
              <a:buChar char="§"/>
            </a:pPr>
            <a:r>
              <a:rPr lang="en-GB" sz="1600">
                <a:ea typeface="+mn-lt"/>
                <a:cs typeface="+mn-lt"/>
              </a:rPr>
              <a:t>Each CSO will be assigned a mentor, who will support their development action plans and accompany them at intervals throughout the project to support them in achieving their goals. CSOs will be supported to establish active networks for learning and peer to peer support throughout the lifetime of the programme.</a:t>
            </a: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383540" indent="-383540">
              <a:buFont typeface="Wingdings" panose="05000000000000000000" pitchFamily="2" charset="2"/>
              <a:buChar char="§"/>
            </a:pPr>
            <a:endParaRPr lang="en-US">
              <a:latin typeface="Montserrat Light" panose="00000400000000000000" pitchFamily="50" charset="0"/>
            </a:endParaRPr>
          </a:p>
          <a:p>
            <a:pPr marL="383540" indent="-383540">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9" name="Picture 8" descr="THET_logo-CMYK-1.eps">
            <a:extLst>
              <a:ext uri="{FF2B5EF4-FFF2-40B4-BE49-F238E27FC236}">
                <a16:creationId xmlns:a16="http://schemas.microsoft.com/office/drawing/2014/main" id="{164A257C-0C1F-428F-A5F9-70240182AE4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Tree>
    <p:extLst>
      <p:ext uri="{BB962C8B-B14F-4D97-AF65-F5344CB8AC3E}">
        <p14:creationId xmlns:p14="http://schemas.microsoft.com/office/powerpoint/2010/main" val="2726855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90742" cy="4793548"/>
          </a:xfrm>
        </p:spPr>
        <p:txBody>
          <a:bodyPr vert="horz" lIns="91440" tIns="45720" rIns="91440" bIns="45720" rtlCol="0" anchor="t">
            <a:normAutofit/>
          </a:bodyPr>
          <a:lstStyle/>
          <a:p>
            <a:pPr marL="0" indent="0" algn="just">
              <a:buNone/>
            </a:pPr>
            <a:r>
              <a:rPr lang="en-GB" b="1" dirty="0">
                <a:latin typeface="Arial"/>
                <a:cs typeface="Arial"/>
              </a:rPr>
              <a:t>Eligibility requirements </a:t>
            </a:r>
          </a:p>
          <a:p>
            <a:pPr marL="0" indent="0" algn="just">
              <a:buNone/>
            </a:pPr>
            <a:endParaRPr lang="en-GB" b="1">
              <a:solidFill>
                <a:srgbClr val="FF0000"/>
              </a:solidFill>
              <a:latin typeface="Arial"/>
              <a:cs typeface="Arial"/>
            </a:endParaRPr>
          </a:p>
          <a:p>
            <a:pPr marL="383540" indent="-383540">
              <a:buNone/>
            </a:pPr>
            <a:r>
              <a:rPr lang="en-GB" sz="1600" dirty="0">
                <a:ea typeface="+mn-lt"/>
                <a:cs typeface="+mn-lt"/>
              </a:rPr>
              <a:t>The core requirements for applications are:</a:t>
            </a:r>
          </a:p>
          <a:p>
            <a:pPr marL="383540" indent="-383540">
              <a:buFont typeface="Franklin Gothic Book"/>
              <a:buChar char="■"/>
            </a:pPr>
            <a:r>
              <a:rPr lang="en-GB" sz="1600" dirty="0">
                <a:ea typeface="+mn-lt"/>
                <a:cs typeface="+mn-lt"/>
              </a:rPr>
              <a:t>Applications must be made by CSOs who manage a health partnership between a UK health organisation and a LMIC health organisation, which is based in one, or more, of the countries identified in this Call. Partnerships are expected to demonstrate how each of the partners will actively engage in the programme.</a:t>
            </a:r>
          </a:p>
          <a:p>
            <a:pPr marL="383540" indent="-383540">
              <a:buFont typeface="Franklin Gothic Book"/>
              <a:buChar char="■"/>
            </a:pPr>
            <a:r>
              <a:rPr lang="en-GB" sz="1600" dirty="0">
                <a:ea typeface="+mn-lt"/>
                <a:cs typeface="+mn-lt"/>
              </a:rPr>
              <a:t>Partnerships must involve an eligible country, as listed in the  </a:t>
            </a:r>
            <a:r>
              <a:rPr lang="en-GB" sz="1600" u="sng" dirty="0">
                <a:ea typeface="+mn-lt"/>
                <a:cs typeface="+mn-lt"/>
                <a:hlinkClick r:id="rId2"/>
              </a:rPr>
              <a:t>UK Aid Direct eligible LMICs</a:t>
            </a:r>
            <a:r>
              <a:rPr lang="en-GB" sz="1600" u="sng" dirty="0">
                <a:ea typeface="+mn-lt"/>
                <a:cs typeface="+mn-lt"/>
              </a:rPr>
              <a:t> </a:t>
            </a:r>
            <a:endParaRPr lang="en-GB" sz="1600" dirty="0">
              <a:cs typeface="Arial"/>
            </a:endParaRPr>
          </a:p>
          <a:p>
            <a:pPr marL="383540" indent="-383540">
              <a:buFont typeface="Franklin Gothic Book"/>
              <a:buChar char="■"/>
            </a:pPr>
            <a:r>
              <a:rPr lang="en-GB" sz="1600" dirty="0">
                <a:ea typeface="+mn-lt"/>
                <a:cs typeface="+mn-lt"/>
              </a:rPr>
              <a:t>Applications must be made in English. Unfortunately, THET cannot accept applications written in other languages.</a:t>
            </a:r>
          </a:p>
          <a:p>
            <a:pPr marL="383540" indent="-383540">
              <a:buFont typeface="Franklin Gothic Book"/>
              <a:buChar char="■"/>
            </a:pPr>
            <a:r>
              <a:rPr lang="en-GB" sz="1600" dirty="0">
                <a:ea typeface="+mn-lt"/>
                <a:cs typeface="+mn-lt"/>
              </a:rPr>
              <a:t>The majority of health partnership project activities must be carried out by volunteers.</a:t>
            </a:r>
          </a:p>
          <a:p>
            <a:pPr marL="383540" indent="-383540">
              <a:buFont typeface="Franklin Gothic Book"/>
              <a:buChar char="■"/>
            </a:pPr>
            <a:endParaRPr lang="en-GB" sz="1800">
              <a:ea typeface="+mn-lt"/>
              <a:cs typeface="+mn-lt"/>
            </a:endParaRPr>
          </a:p>
          <a:p>
            <a:pPr marL="0" indent="0">
              <a:buNone/>
            </a:pPr>
            <a:endParaRPr lang="en-GB">
              <a:cs typeface="Arial"/>
            </a:endParaRPr>
          </a:p>
          <a:p>
            <a:pPr marL="0" indent="0">
              <a:buNone/>
            </a:pPr>
            <a:endParaRPr lang="en-GB">
              <a:latin typeface="Arial" panose="020B0604020202020204"/>
              <a:cs typeface="Arial" panose="020B0604020202020204"/>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383540" indent="-383540">
              <a:buFont typeface="Wingdings" panose="05000000000000000000" pitchFamily="2" charset="2"/>
              <a:buChar char="§"/>
            </a:pPr>
            <a:endParaRPr lang="en-US">
              <a:latin typeface="Montserrat Light" panose="00000400000000000000" pitchFamily="50" charset="0"/>
            </a:endParaRPr>
          </a:p>
          <a:p>
            <a:pPr marL="383540" indent="-383540">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9" name="Picture 8" descr="THET_logo-CMYK-1.eps">
            <a:extLst>
              <a:ext uri="{FF2B5EF4-FFF2-40B4-BE49-F238E27FC236}">
                <a16:creationId xmlns:a16="http://schemas.microsoft.com/office/drawing/2014/main" id="{164A257C-0C1F-428F-A5F9-70240182AE4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Tree>
    <p:extLst>
      <p:ext uri="{BB962C8B-B14F-4D97-AF65-F5344CB8AC3E}">
        <p14:creationId xmlns:p14="http://schemas.microsoft.com/office/powerpoint/2010/main" val="201096608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71550" y="1242649"/>
            <a:ext cx="7200900" cy="2946779"/>
          </a:xfrm>
        </p:spPr>
        <p:txBody>
          <a:bodyPr>
            <a:normAutofit/>
          </a:bodyPr>
          <a:lstStyle/>
          <a:p>
            <a:pPr marL="0" indent="0" algn="just">
              <a:buNone/>
            </a:pPr>
            <a:endParaRPr lang="en-GB" sz="2000" b="1">
              <a:solidFill>
                <a:srgbClr val="FF0000"/>
              </a:solidFill>
              <a:latin typeface="Montserrat Light" panose="00000400000000000000" pitchFamily="50" charset="0"/>
            </a:endParaRPr>
          </a:p>
          <a:p>
            <a:pPr marL="0" indent="0">
              <a:buNone/>
            </a:pPr>
            <a:endParaRPr lang="en-GB" b="1">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a:buFont typeface="Wingdings" panose="05000000000000000000" pitchFamily="2" charset="2"/>
              <a:buChar char="§"/>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a:p>
            <a:pPr marL="0" indent="0">
              <a:buNone/>
            </a:pPr>
            <a:endParaRPr lang="en-US">
              <a:latin typeface="Montserrat Light" panose="00000400000000000000" pitchFamily="50" charset="0"/>
            </a:endParaRPr>
          </a:p>
        </p:txBody>
      </p:sp>
      <p:pic>
        <p:nvPicPr>
          <p:cNvPr id="9" name="Picture 8" descr="THET_logo-CMYK-1.eps">
            <a:extLst>
              <a:ext uri="{FF2B5EF4-FFF2-40B4-BE49-F238E27FC236}">
                <a16:creationId xmlns:a16="http://schemas.microsoft.com/office/drawing/2014/main" id="{164A257C-0C1F-428F-A5F9-70240182AE4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
        <p:nvSpPr>
          <p:cNvPr id="2" name="TextBox 1">
            <a:extLst>
              <a:ext uri="{FF2B5EF4-FFF2-40B4-BE49-F238E27FC236}">
                <a16:creationId xmlns:a16="http://schemas.microsoft.com/office/drawing/2014/main" id="{46830A2F-B61D-4049-8956-5E90B506DA20}"/>
              </a:ext>
            </a:extLst>
          </p:cNvPr>
          <p:cNvSpPr txBox="1"/>
          <p:nvPr/>
        </p:nvSpPr>
        <p:spPr>
          <a:xfrm>
            <a:off x="1084103" y="1313701"/>
            <a:ext cx="7215373" cy="40626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buFont typeface="Wingdings"/>
              <a:buChar char="§"/>
            </a:pPr>
            <a:r>
              <a:rPr lang="en-GB" sz="1600" dirty="0">
                <a:solidFill>
                  <a:schemeClr val="tx2"/>
                </a:solidFill>
                <a:ea typeface="+mn-lt"/>
                <a:cs typeface="+mn-lt"/>
              </a:rPr>
              <a:t>Applicants must be Civil Society Organisations (CSOs) registered as a charity in the UK that work through a health partnership approach with an LMIC.</a:t>
            </a:r>
            <a:endParaRPr lang="en-US" sz="1600" dirty="0">
              <a:solidFill>
                <a:schemeClr val="tx2"/>
              </a:solidFill>
              <a:cs typeface="Arial" panose="020B0604020202020204"/>
            </a:endParaRPr>
          </a:p>
          <a:p>
            <a:pPr marL="285750" indent="-285750" algn="just">
              <a:buFont typeface="Wingdings"/>
              <a:buChar char="§"/>
            </a:pPr>
            <a:endParaRPr lang="en-GB" sz="1600">
              <a:solidFill>
                <a:schemeClr val="tx2"/>
              </a:solidFill>
              <a:ea typeface="+mn-lt"/>
              <a:cs typeface="+mn-lt"/>
            </a:endParaRPr>
          </a:p>
          <a:p>
            <a:pPr marL="285750" indent="-285750" algn="just">
              <a:buFont typeface="Wingdings"/>
              <a:buChar char="§"/>
            </a:pPr>
            <a:r>
              <a:rPr lang="en-GB" sz="1600" dirty="0">
                <a:solidFill>
                  <a:schemeClr val="tx2"/>
                </a:solidFill>
                <a:ea typeface="+mn-lt"/>
                <a:cs typeface="+mn-lt"/>
              </a:rPr>
              <a:t>The UK CSOs must be registered with the relevant UK Charity Commission and have an annual income of under £400,000. </a:t>
            </a:r>
          </a:p>
          <a:p>
            <a:pPr algn="just"/>
            <a:endParaRPr lang="en-GB" sz="1600" dirty="0">
              <a:solidFill>
                <a:schemeClr val="tx2"/>
              </a:solidFill>
              <a:ea typeface="+mn-lt"/>
              <a:cs typeface="+mn-lt"/>
            </a:endParaRPr>
          </a:p>
          <a:p>
            <a:pPr marL="285750" indent="-285750" algn="just">
              <a:buFont typeface="Wingdings"/>
              <a:buChar char="§"/>
            </a:pPr>
            <a:r>
              <a:rPr lang="en-GB" sz="1600" dirty="0">
                <a:solidFill>
                  <a:schemeClr val="tx2"/>
                </a:solidFill>
                <a:ea typeface="+mn-lt"/>
                <a:cs typeface="+mn-lt"/>
              </a:rPr>
              <a:t>CSOs may be affiliated to a health delivery institution, health training/education institution, regulatory body, NHS arms-length body, professional membership association, academic institution, or diaspora led organisation.</a:t>
            </a:r>
            <a:endParaRPr lang="en-US" sz="1600" dirty="0">
              <a:solidFill>
                <a:schemeClr val="tx2"/>
              </a:solidFill>
              <a:ea typeface="+mn-lt"/>
              <a:cs typeface="+mn-lt"/>
            </a:endParaRPr>
          </a:p>
          <a:p>
            <a:pPr marL="285750" indent="-285750" algn="just">
              <a:buFont typeface="Wingdings"/>
              <a:buChar char="§"/>
            </a:pPr>
            <a:endParaRPr lang="en-GB" sz="1600">
              <a:solidFill>
                <a:schemeClr val="tx2"/>
              </a:solidFill>
              <a:ea typeface="+mn-lt"/>
              <a:cs typeface="+mn-lt"/>
            </a:endParaRPr>
          </a:p>
          <a:p>
            <a:pPr marL="285750" indent="-285750" algn="just">
              <a:buFont typeface="Wingdings"/>
              <a:buChar char="§"/>
            </a:pPr>
            <a:r>
              <a:rPr lang="en-GB" sz="1600" dirty="0">
                <a:solidFill>
                  <a:schemeClr val="tx2"/>
                </a:solidFill>
                <a:ea typeface="+mn-lt"/>
                <a:cs typeface="+mn-lt"/>
              </a:rPr>
              <a:t>CSOs not affiliated with health institutions including diaspora led organisations are also eligible to apply.</a:t>
            </a:r>
          </a:p>
          <a:p>
            <a:pPr algn="just"/>
            <a:endParaRPr lang="en-GB" sz="1600">
              <a:solidFill>
                <a:schemeClr val="tx2"/>
              </a:solidFill>
              <a:cs typeface="Arial"/>
            </a:endParaRPr>
          </a:p>
          <a:p>
            <a:pPr algn="just"/>
            <a:endParaRPr lang="en-GB">
              <a:cs typeface="Arial"/>
            </a:endParaRPr>
          </a:p>
        </p:txBody>
      </p:sp>
    </p:spTree>
    <p:extLst>
      <p:ext uri="{BB962C8B-B14F-4D97-AF65-F5344CB8AC3E}">
        <p14:creationId xmlns:p14="http://schemas.microsoft.com/office/powerpoint/2010/main" val="161076145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pic>
        <p:nvPicPr>
          <p:cNvPr id="9" name="Picture 8" descr="THET_logo-CMYK-1.eps">
            <a:extLst>
              <a:ext uri="{FF2B5EF4-FFF2-40B4-BE49-F238E27FC236}">
                <a16:creationId xmlns:a16="http://schemas.microsoft.com/office/drawing/2014/main" id="{164A257C-0C1F-428F-A5F9-70240182AE4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
        <p:nvSpPr>
          <p:cNvPr id="5" name="Content Placeholder 4">
            <a:extLst>
              <a:ext uri="{FF2B5EF4-FFF2-40B4-BE49-F238E27FC236}">
                <a16:creationId xmlns:a16="http://schemas.microsoft.com/office/drawing/2014/main" id="{41730939-E5DA-4FDC-9C52-AB75601B8C73}"/>
              </a:ext>
            </a:extLst>
          </p:cNvPr>
          <p:cNvSpPr>
            <a:spLocks noGrp="1"/>
          </p:cNvSpPr>
          <p:nvPr>
            <p:ph idx="1"/>
          </p:nvPr>
        </p:nvSpPr>
        <p:spPr>
          <a:xfrm>
            <a:off x="1028699" y="1263191"/>
            <a:ext cx="7540265" cy="4781839"/>
          </a:xfrm>
        </p:spPr>
        <p:txBody>
          <a:bodyPr vert="horz" lIns="91440" tIns="45720" rIns="91440" bIns="45720" rtlCol="0" anchor="t">
            <a:normAutofit/>
          </a:bodyPr>
          <a:lstStyle/>
          <a:p>
            <a:pPr marL="0" indent="0">
              <a:buNone/>
            </a:pPr>
            <a:r>
              <a:rPr lang="en-GB" b="1"/>
              <a:t>Capacity and duration</a:t>
            </a:r>
          </a:p>
          <a:p>
            <a:pPr marL="0" indent="0">
              <a:buNone/>
            </a:pPr>
            <a:endParaRPr lang="en-GB" b="1"/>
          </a:p>
          <a:p>
            <a:pPr marL="0" indent="0">
              <a:buNone/>
            </a:pPr>
            <a:endParaRPr lang="en-GB" b="1"/>
          </a:p>
          <a:p>
            <a:pPr marL="383540" indent="-383540"/>
            <a:r>
              <a:rPr lang="en-GB" sz="1600"/>
              <a:t>Roughly</a:t>
            </a:r>
            <a:r>
              <a:rPr lang="en-US" sz="1600"/>
              <a:t> 12 hours per quarter of engagement</a:t>
            </a:r>
            <a:endParaRPr lang="en-US" sz="1600">
              <a:cs typeface="Arial"/>
            </a:endParaRPr>
          </a:p>
          <a:p>
            <a:pPr marL="383540" indent="-383540"/>
            <a:r>
              <a:rPr lang="en-GB" sz="1600"/>
              <a:t>Programme</a:t>
            </a:r>
            <a:r>
              <a:rPr lang="en-US" sz="1600"/>
              <a:t> runs from April 2021 – December 2022</a:t>
            </a:r>
            <a:endParaRPr lang="en-US" sz="1600">
              <a:cs typeface="Arial"/>
            </a:endParaRPr>
          </a:p>
          <a:p>
            <a:pPr marL="383540" indent="-383540"/>
            <a:endParaRPr lang="en-GB" b="1">
              <a:cs typeface="Arial" panose="020B0604020202020204"/>
            </a:endParaRPr>
          </a:p>
        </p:txBody>
      </p:sp>
    </p:spTree>
    <p:extLst>
      <p:ext uri="{BB962C8B-B14F-4D97-AF65-F5344CB8AC3E}">
        <p14:creationId xmlns:p14="http://schemas.microsoft.com/office/powerpoint/2010/main" val="125512483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9143999"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03463" y="62665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8" name="Rectangle 17">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474" y="1010265"/>
            <a:ext cx="8336526"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pic>
        <p:nvPicPr>
          <p:cNvPr id="9" name="Picture 8" descr="THET_logo-CMYK-1.eps">
            <a:extLst>
              <a:ext uri="{FF2B5EF4-FFF2-40B4-BE49-F238E27FC236}">
                <a16:creationId xmlns:a16="http://schemas.microsoft.com/office/drawing/2014/main" id="{164A257C-0C1F-428F-A5F9-70240182AE4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09148" y="6258781"/>
            <a:ext cx="1029050" cy="438361"/>
          </a:xfrm>
          <a:prstGeom prst="rect">
            <a:avLst/>
          </a:prstGeom>
          <a:noFill/>
          <a:ln>
            <a:noFill/>
          </a:ln>
        </p:spPr>
      </p:pic>
      <p:sp>
        <p:nvSpPr>
          <p:cNvPr id="5" name="Content Placeholder 4">
            <a:extLst>
              <a:ext uri="{FF2B5EF4-FFF2-40B4-BE49-F238E27FC236}">
                <a16:creationId xmlns:a16="http://schemas.microsoft.com/office/drawing/2014/main" id="{41730939-E5DA-4FDC-9C52-AB75601B8C73}"/>
              </a:ext>
            </a:extLst>
          </p:cNvPr>
          <p:cNvSpPr>
            <a:spLocks noGrp="1"/>
          </p:cNvSpPr>
          <p:nvPr>
            <p:ph idx="1"/>
          </p:nvPr>
        </p:nvSpPr>
        <p:spPr>
          <a:xfrm>
            <a:off x="1028699" y="1263191"/>
            <a:ext cx="7540265" cy="4781839"/>
          </a:xfrm>
        </p:spPr>
        <p:txBody>
          <a:bodyPr/>
          <a:lstStyle/>
          <a:p>
            <a:pPr marL="0" indent="0">
              <a:buNone/>
            </a:pPr>
            <a:r>
              <a:rPr lang="en-GB" b="1"/>
              <a:t>What are we looking to see in the application form? </a:t>
            </a:r>
          </a:p>
          <a:p>
            <a:pPr marL="0" indent="0">
              <a:buNone/>
            </a:pPr>
            <a:endParaRPr lang="en-GB" b="1"/>
          </a:p>
          <a:p>
            <a:pPr marL="0" indent="0">
              <a:buNone/>
            </a:pPr>
            <a:endParaRPr lang="en-GB" b="1"/>
          </a:p>
          <a:p>
            <a:r>
              <a:rPr lang="en-US" sz="1600"/>
              <a:t>The partnership has outlined the challenges and weaknesses with their capacity to deliver projects, including challenges in project and financial management and monitoring and evaluation.</a:t>
            </a:r>
          </a:p>
          <a:p>
            <a:r>
              <a:rPr lang="en-US" sz="1600"/>
              <a:t>The partnership outlines how both partners will be actively engaged in this programme’s process.</a:t>
            </a:r>
          </a:p>
          <a:p>
            <a:r>
              <a:rPr lang="en-US" sz="1600"/>
              <a:t>CSOs should provide their latest annual return as logged with the appropriate Charity Commission highlighting where possible their annual income.</a:t>
            </a:r>
          </a:p>
          <a:p>
            <a:endParaRPr lang="en-GB" b="1"/>
          </a:p>
        </p:txBody>
      </p:sp>
    </p:spTree>
    <p:extLst>
      <p:ext uri="{BB962C8B-B14F-4D97-AF65-F5344CB8AC3E}">
        <p14:creationId xmlns:p14="http://schemas.microsoft.com/office/powerpoint/2010/main" val="15208089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Crop">
  <a:themeElements>
    <a:clrScheme name="THET 2018">
      <a:dk1>
        <a:srgbClr val="FFFFFF"/>
      </a:dk1>
      <a:lt1>
        <a:sysClr val="window" lastClr="FFFFFF"/>
      </a:lt1>
      <a:dk2>
        <a:srgbClr val="1D2D44"/>
      </a:dk2>
      <a:lt2>
        <a:srgbClr val="176A91"/>
      </a:lt2>
      <a:accent1>
        <a:srgbClr val="DA5E11"/>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DD9C243D6C134CBE55E9C66024AAAB" ma:contentTypeVersion="13" ma:contentTypeDescription="Create a new document." ma:contentTypeScope="" ma:versionID="0d7e2272f43667f97a52ee9071a894ca">
  <xsd:schema xmlns:xsd="http://www.w3.org/2001/XMLSchema" xmlns:xs="http://www.w3.org/2001/XMLSchema" xmlns:p="http://schemas.microsoft.com/office/2006/metadata/properties" xmlns:ns2="6545576d-dafa-498f-8783-cb2839012e56" xmlns:ns3="06c3c85a-e57a-492a-8a8e-a6b5c52480c7" xmlns:ns4="http://schemas.microsoft.com/sharepoint/v4" targetNamespace="http://schemas.microsoft.com/office/2006/metadata/properties" ma:root="true" ma:fieldsID="a6a0c19e3cd3edab2ba481ad4edd2119" ns2:_="" ns3:_="" ns4:_="">
    <xsd:import namespace="6545576d-dafa-498f-8783-cb2839012e56"/>
    <xsd:import namespace="06c3c85a-e57a-492a-8a8e-a6b5c52480c7"/>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45576d-dafa-498f-8783-cb2839012e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c3c85a-e57a-492a-8a8e-a6b5c52480c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0"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F03C61-8D45-42F7-A5BD-CF6AE3F0C49E}">
  <ds:schemaRefs>
    <ds:schemaRef ds:uri="06c3c85a-e57a-492a-8a8e-a6b5c52480c7"/>
    <ds:schemaRef ds:uri="6545576d-dafa-498f-8783-cb2839012e5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4"/>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45521DF-F624-40BE-9449-8BE736BFE9FF}">
  <ds:schemaRefs>
    <ds:schemaRef ds:uri="06c3c85a-e57a-492a-8a8e-a6b5c52480c7"/>
    <ds:schemaRef ds:uri="6545576d-dafa-498f-8783-cb2839012e5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148BAA1-1FA7-4C06-9D75-3F0EA87262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On-screen Show (4:3)</PresentationFormat>
  <Slides>19</Slides>
  <Notes>0</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Crop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Summer Simpson</dc:creator>
  <cp:revision>16</cp:revision>
  <dcterms:created xsi:type="dcterms:W3CDTF">2020-01-17T16:10:15Z</dcterms:created>
  <dcterms:modified xsi:type="dcterms:W3CDTF">2021-03-11T09:52:49Z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0x01010044DD9C243D6C134CBE55E9C66024AAAB</vt:lpwstr>
  </property>
</Properties>
</file>