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4"/>
    <p:sldMasterId id="2147483684" r:id="rId5"/>
  </p:sldMasterIdLst>
  <p:notesMasterIdLst>
    <p:notesMasterId r:id="rId42"/>
  </p:notesMasterIdLst>
  <p:sldIdLst>
    <p:sldId id="296" r:id="rId6"/>
    <p:sldId id="299" r:id="rId7"/>
    <p:sldId id="267" r:id="rId8"/>
    <p:sldId id="350" r:id="rId9"/>
    <p:sldId id="351" r:id="rId10"/>
    <p:sldId id="347" r:id="rId11"/>
    <p:sldId id="352" r:id="rId12"/>
    <p:sldId id="353" r:id="rId13"/>
    <p:sldId id="359" r:id="rId14"/>
    <p:sldId id="326" r:id="rId15"/>
    <p:sldId id="328" r:id="rId16"/>
    <p:sldId id="329" r:id="rId17"/>
    <p:sldId id="330" r:id="rId18"/>
    <p:sldId id="356" r:id="rId19"/>
    <p:sldId id="331" r:id="rId20"/>
    <p:sldId id="334" r:id="rId21"/>
    <p:sldId id="321" r:id="rId22"/>
    <p:sldId id="358" r:id="rId23"/>
    <p:sldId id="366" r:id="rId24"/>
    <p:sldId id="405" r:id="rId25"/>
    <p:sldId id="348" r:id="rId26"/>
    <p:sldId id="360" r:id="rId27"/>
    <p:sldId id="361" r:id="rId28"/>
    <p:sldId id="362" r:id="rId29"/>
    <p:sldId id="363" r:id="rId30"/>
    <p:sldId id="322" r:id="rId31"/>
    <p:sldId id="364" r:id="rId32"/>
    <p:sldId id="325" r:id="rId33"/>
    <p:sldId id="339" r:id="rId34"/>
    <p:sldId id="349" r:id="rId35"/>
    <p:sldId id="354" r:id="rId36"/>
    <p:sldId id="357" r:id="rId37"/>
    <p:sldId id="341" r:id="rId38"/>
    <p:sldId id="345" r:id="rId39"/>
    <p:sldId id="346" r:id="rId40"/>
    <p:sldId id="31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Fraser" initials="JF" lastIdx="3" clrIdx="0">
    <p:extLst>
      <p:ext uri="{19B8F6BF-5375-455C-9EA6-DF929625EA0E}">
        <p15:presenceInfo xmlns:p15="http://schemas.microsoft.com/office/powerpoint/2012/main" userId="S::Jessica.Fraser@thet.org::8a6945c3-3795-4f37-b412-031849dd8944" providerId="AD"/>
      </p:ext>
    </p:extLst>
  </p:cmAuthor>
  <p:cmAuthor id="2" name="Audrey Arbaud" initials="AA" lastIdx="4" clrIdx="1">
    <p:extLst>
      <p:ext uri="{19B8F6BF-5375-455C-9EA6-DF929625EA0E}">
        <p15:presenceInfo xmlns:p15="http://schemas.microsoft.com/office/powerpoint/2012/main" userId="S::audrey.arbaud@thet.org::7a474f91-ea2e-4d02-90bb-f5783715bc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61E6D-1841-7585-D170-3AA5100504C9}" v="29" dt="2021-08-11T10:53:52.933"/>
    <p1510:client id="{6ADC6108-7D6F-27DC-BB42-CD3152B05F6B}" v="2017" dt="2021-08-10T11:42:52.877"/>
    <p1510:client id="{78057B4E-DC47-F2FC-C4B2-F9D18E711199}" v="617" dt="2021-08-11T06:13:18.151"/>
    <p1510:client id="{91408A7D-0459-A95B-3ECB-512B427C766B}" v="203" dt="2021-08-11T10:59:27.406"/>
    <p1510:client id="{D6561CC0-72EA-475F-BF66-EBF2F9C138AD}" v="239" dt="2021-08-11T10:53:19.156"/>
    <p1510:client id="{DFD4FE33-9086-51AA-61D3-F8CA1AD395C4}" v="2643" dt="2021-08-10T13:46:13.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Arbaud" userId="S::audrey.arbaud@thet.org::7a474f91-ea2e-4d02-90bb-f5783715bc7e" providerId="AD" clId="Web-{4C461E6D-1841-7585-D170-3AA5100504C9}"/>
    <pc:docChg chg="modSld">
      <pc:chgData name="Audrey Arbaud" userId="S::audrey.arbaud@thet.org::7a474f91-ea2e-4d02-90bb-f5783715bc7e" providerId="AD" clId="Web-{4C461E6D-1841-7585-D170-3AA5100504C9}" dt="2021-08-11T10:53:22.416" v="13"/>
      <pc:docMkLst>
        <pc:docMk/>
      </pc:docMkLst>
      <pc:sldChg chg="modSp">
        <pc:chgData name="Audrey Arbaud" userId="S::audrey.arbaud@thet.org::7a474f91-ea2e-4d02-90bb-f5783715bc7e" providerId="AD" clId="Web-{4C461E6D-1841-7585-D170-3AA5100504C9}" dt="2021-08-11T10:53:22.416" v="13"/>
        <pc:sldMkLst>
          <pc:docMk/>
          <pc:sldMk cId="2305017361" sldId="352"/>
        </pc:sldMkLst>
        <pc:graphicFrameChg chg="mod modGraphic">
          <ac:chgData name="Audrey Arbaud" userId="S::audrey.arbaud@thet.org::7a474f91-ea2e-4d02-90bb-f5783715bc7e" providerId="AD" clId="Web-{4C461E6D-1841-7585-D170-3AA5100504C9}" dt="2021-08-11T10:53:22.416" v="13"/>
          <ac:graphicFrameMkLst>
            <pc:docMk/>
            <pc:sldMk cId="2305017361" sldId="352"/>
            <ac:graphicFrameMk id="6" creationId="{9FE510D4-9691-42A5-99F1-A90F9FE25226}"/>
          </ac:graphicFrameMkLst>
        </pc:graphicFrameChg>
      </pc:sldChg>
    </pc:docChg>
  </pc:docChgLst>
  <pc:docChgLst>
    <pc:chgData name="Nicholas Peddle" userId="00d1fe21-5e5a-44d7-ac60-5663173f7e3a" providerId="ADAL" clId="{E9C348D8-0D1D-4379-B532-5316CD40A8D3}"/>
    <pc:docChg chg="modSld">
      <pc:chgData name="Nicholas Peddle" userId="00d1fe21-5e5a-44d7-ac60-5663173f7e3a" providerId="ADAL" clId="{E9C348D8-0D1D-4379-B532-5316CD40A8D3}" dt="2021-02-17T13:47:44.389" v="0" actId="1076"/>
      <pc:docMkLst>
        <pc:docMk/>
      </pc:docMkLst>
      <pc:sldChg chg="modSp mod">
        <pc:chgData name="Nicholas Peddle" userId="00d1fe21-5e5a-44d7-ac60-5663173f7e3a" providerId="ADAL" clId="{E9C348D8-0D1D-4379-B532-5316CD40A8D3}" dt="2021-02-17T13:47:44.389" v="0" actId="1076"/>
        <pc:sldMkLst>
          <pc:docMk/>
          <pc:sldMk cId="2167421790" sldId="302"/>
        </pc:sldMkLst>
        <pc:grpChg chg="mod">
          <ac:chgData name="Nicholas Peddle" userId="00d1fe21-5e5a-44d7-ac60-5663173f7e3a" providerId="ADAL" clId="{E9C348D8-0D1D-4379-B532-5316CD40A8D3}" dt="2021-02-17T13:47:44.389" v="0" actId="1076"/>
          <ac:grpSpMkLst>
            <pc:docMk/>
            <pc:sldMk cId="2167421790" sldId="302"/>
            <ac:grpSpMk id="7" creationId="{41F8A5AE-CCE4-412F-8EB2-D0573018B7EC}"/>
          </ac:grpSpMkLst>
        </pc:grpChg>
      </pc:sldChg>
    </pc:docChg>
  </pc:docChgLst>
  <pc:docChgLst>
    <pc:chgData name="Richard Skone-James" userId="974406b3-215e-4f59-adc9-c58a90bcb8e7" providerId="ADAL" clId="{2DFC5A7A-47ED-4891-84D3-8F96C097B1DE}"/>
    <pc:docChg chg="modSld">
      <pc:chgData name="Richard Skone-James" userId="974406b3-215e-4f59-adc9-c58a90bcb8e7" providerId="ADAL" clId="{2DFC5A7A-47ED-4891-84D3-8F96C097B1DE}" dt="2021-03-17T09:51:09.025" v="145" actId="20577"/>
      <pc:docMkLst>
        <pc:docMk/>
      </pc:docMkLst>
      <pc:sldChg chg="modSp mod">
        <pc:chgData name="Richard Skone-James" userId="974406b3-215e-4f59-adc9-c58a90bcb8e7" providerId="ADAL" clId="{2DFC5A7A-47ED-4891-84D3-8F96C097B1DE}" dt="2021-03-17T09:51:09.025" v="145" actId="20577"/>
        <pc:sldMkLst>
          <pc:docMk/>
          <pc:sldMk cId="4099498457" sldId="267"/>
        </pc:sldMkLst>
        <pc:spChg chg="mod">
          <ac:chgData name="Richard Skone-James" userId="974406b3-215e-4f59-adc9-c58a90bcb8e7" providerId="ADAL" clId="{2DFC5A7A-47ED-4891-84D3-8F96C097B1DE}" dt="2021-03-17T09:51:09.025" v="145" actId="20577"/>
          <ac:spMkLst>
            <pc:docMk/>
            <pc:sldMk cId="4099498457" sldId="267"/>
            <ac:spMk id="3" creationId="{00000000-0000-0000-0000-000000000000}"/>
          </ac:spMkLst>
        </pc:spChg>
      </pc:sldChg>
      <pc:sldChg chg="modSp mod">
        <pc:chgData name="Richard Skone-James" userId="974406b3-215e-4f59-adc9-c58a90bcb8e7" providerId="ADAL" clId="{2DFC5A7A-47ED-4891-84D3-8F96C097B1DE}" dt="2021-03-17T09:50:44.447" v="78" actId="20577"/>
        <pc:sldMkLst>
          <pc:docMk/>
          <pc:sldMk cId="1985935599" sldId="296"/>
        </pc:sldMkLst>
        <pc:spChg chg="mod">
          <ac:chgData name="Richard Skone-James" userId="974406b3-215e-4f59-adc9-c58a90bcb8e7" providerId="ADAL" clId="{2DFC5A7A-47ED-4891-84D3-8F96C097B1DE}" dt="2021-03-17T09:50:44.447" v="78" actId="20577"/>
          <ac:spMkLst>
            <pc:docMk/>
            <pc:sldMk cId="1985935599" sldId="296"/>
            <ac:spMk id="12" creationId="{4FBD0DEB-B1E3-4818-B5A6-63A74F0EA5AF}"/>
          </ac:spMkLst>
        </pc:spChg>
      </pc:sldChg>
    </pc:docChg>
  </pc:docChgLst>
  <pc:docChgLst>
    <pc:chgData name="Beatrice Waddingham" userId="f1ba6264-19e2-4c6d-b743-979df094e0d0" providerId="ADAL" clId="{E309FAF4-EEA0-4BE3-9CAF-600A22A3BE2A}"/>
    <pc:docChg chg="undo custSel addSld delSld modSld">
      <pc:chgData name="Beatrice Waddingham" userId="f1ba6264-19e2-4c6d-b743-979df094e0d0" providerId="ADAL" clId="{E309FAF4-EEA0-4BE3-9CAF-600A22A3BE2A}" dt="2021-03-23T09:29:58.169" v="486"/>
      <pc:docMkLst>
        <pc:docMk/>
      </pc:docMkLst>
      <pc:sldChg chg="addSp modSp mod">
        <pc:chgData name="Beatrice Waddingham" userId="f1ba6264-19e2-4c6d-b743-979df094e0d0" providerId="ADAL" clId="{E309FAF4-EEA0-4BE3-9CAF-600A22A3BE2A}" dt="2021-03-19T15:41:44.448" v="14" actId="1076"/>
        <pc:sldMkLst>
          <pc:docMk/>
          <pc:sldMk cId="2448599427" sldId="300"/>
        </pc:sldMkLst>
        <pc:spChg chg="add mod">
          <ac:chgData name="Beatrice Waddingham" userId="f1ba6264-19e2-4c6d-b743-979df094e0d0" providerId="ADAL" clId="{E309FAF4-EEA0-4BE3-9CAF-600A22A3BE2A}" dt="2021-03-19T15:41:44.448" v="14" actId="1076"/>
          <ac:spMkLst>
            <pc:docMk/>
            <pc:sldMk cId="2448599427" sldId="300"/>
            <ac:spMk id="2" creationId="{3052A7DC-853E-4482-828F-F11F62D00B69}"/>
          </ac:spMkLst>
        </pc:spChg>
        <pc:spChg chg="add mod">
          <ac:chgData name="Beatrice Waddingham" userId="f1ba6264-19e2-4c6d-b743-979df094e0d0" providerId="ADAL" clId="{E309FAF4-EEA0-4BE3-9CAF-600A22A3BE2A}" dt="2021-03-19T15:41:41.151" v="13" actId="1076"/>
          <ac:spMkLst>
            <pc:docMk/>
            <pc:sldMk cId="2448599427" sldId="300"/>
            <ac:spMk id="4" creationId="{FE59680A-5EDD-4312-A2CA-D8202BECE9B0}"/>
          </ac:spMkLst>
        </pc:spChg>
      </pc:sldChg>
      <pc:sldChg chg="addSp delSp modSp mod">
        <pc:chgData name="Beatrice Waddingham" userId="f1ba6264-19e2-4c6d-b743-979df094e0d0" providerId="ADAL" clId="{E309FAF4-EEA0-4BE3-9CAF-600A22A3BE2A}" dt="2021-03-19T15:57:17.384" v="411" actId="1076"/>
        <pc:sldMkLst>
          <pc:docMk/>
          <pc:sldMk cId="2782823493" sldId="321"/>
        </pc:sldMkLst>
        <pc:spChg chg="add del mod">
          <ac:chgData name="Beatrice Waddingham" userId="f1ba6264-19e2-4c6d-b743-979df094e0d0" providerId="ADAL" clId="{E309FAF4-EEA0-4BE3-9CAF-600A22A3BE2A}" dt="2021-03-19T15:56:09.853" v="316"/>
          <ac:spMkLst>
            <pc:docMk/>
            <pc:sldMk cId="2782823493" sldId="321"/>
            <ac:spMk id="2" creationId="{25E6696F-0D1F-43A2-96E5-45EDB85A78D0}"/>
          </ac:spMkLst>
        </pc:spChg>
        <pc:spChg chg="add mod">
          <ac:chgData name="Beatrice Waddingham" userId="f1ba6264-19e2-4c6d-b743-979df094e0d0" providerId="ADAL" clId="{E309FAF4-EEA0-4BE3-9CAF-600A22A3BE2A}" dt="2021-03-19T15:57:17.384" v="411" actId="1076"/>
          <ac:spMkLst>
            <pc:docMk/>
            <pc:sldMk cId="2782823493" sldId="321"/>
            <ac:spMk id="5" creationId="{582BA93B-7AAB-4906-A6B2-34ABAC538F8A}"/>
          </ac:spMkLst>
        </pc:spChg>
        <pc:graphicFrameChg chg="add del mod">
          <ac:chgData name="Beatrice Waddingham" userId="f1ba6264-19e2-4c6d-b743-979df094e0d0" providerId="ADAL" clId="{E309FAF4-EEA0-4BE3-9CAF-600A22A3BE2A}" dt="2021-03-19T15:56:09.853" v="314"/>
          <ac:graphicFrameMkLst>
            <pc:docMk/>
            <pc:sldMk cId="2782823493" sldId="321"/>
            <ac:graphicFrameMk id="4" creationId="{5D9AC351-0028-45A6-A673-668A5CCAD9F6}"/>
          </ac:graphicFrameMkLst>
        </pc:graphicFrameChg>
      </pc:sldChg>
      <pc:sldChg chg="addSp delSp modSp mod">
        <pc:chgData name="Beatrice Waddingham" userId="f1ba6264-19e2-4c6d-b743-979df094e0d0" providerId="ADAL" clId="{E309FAF4-EEA0-4BE3-9CAF-600A22A3BE2A}" dt="2021-03-19T16:00:27.987" v="460" actId="1076"/>
        <pc:sldMkLst>
          <pc:docMk/>
          <pc:sldMk cId="595116050" sldId="325"/>
        </pc:sldMkLst>
        <pc:spChg chg="add mod">
          <ac:chgData name="Beatrice Waddingham" userId="f1ba6264-19e2-4c6d-b743-979df094e0d0" providerId="ADAL" clId="{E309FAF4-EEA0-4BE3-9CAF-600A22A3BE2A}" dt="2021-03-19T16:00:27.987" v="460" actId="1076"/>
          <ac:spMkLst>
            <pc:docMk/>
            <pc:sldMk cId="595116050" sldId="325"/>
            <ac:spMk id="2" creationId="{16D38CE4-E6EC-4818-83C0-3E009C7AB3FE}"/>
          </ac:spMkLst>
        </pc:spChg>
        <pc:spChg chg="mod">
          <ac:chgData name="Beatrice Waddingham" userId="f1ba6264-19e2-4c6d-b743-979df094e0d0" providerId="ADAL" clId="{E309FAF4-EEA0-4BE3-9CAF-600A22A3BE2A}" dt="2021-03-19T16:00:07.682" v="457" actId="2711"/>
          <ac:spMkLst>
            <pc:docMk/>
            <pc:sldMk cId="595116050" sldId="325"/>
            <ac:spMk id="3" creationId="{00000000-0000-0000-0000-000000000000}"/>
          </ac:spMkLst>
        </pc:spChg>
        <pc:graphicFrameChg chg="add del mod">
          <ac:chgData name="Beatrice Waddingham" userId="f1ba6264-19e2-4c6d-b743-979df094e0d0" providerId="ADAL" clId="{E309FAF4-EEA0-4BE3-9CAF-600A22A3BE2A}" dt="2021-03-19T15:58:19.736" v="421"/>
          <ac:graphicFrameMkLst>
            <pc:docMk/>
            <pc:sldMk cId="595116050" sldId="325"/>
            <ac:graphicFrameMk id="4" creationId="{FFD9CF28-CB6B-40E6-89CC-591BA9CFEECB}"/>
          </ac:graphicFrameMkLst>
        </pc:graphicFrameChg>
      </pc:sldChg>
      <pc:sldChg chg="addSp delSp modSp new mod setBg">
        <pc:chgData name="Beatrice Waddingham" userId="f1ba6264-19e2-4c6d-b743-979df094e0d0" providerId="ADAL" clId="{E309FAF4-EEA0-4BE3-9CAF-600A22A3BE2A}" dt="2021-03-19T15:48:18.946" v="196" actId="27636"/>
        <pc:sldMkLst>
          <pc:docMk/>
          <pc:sldMk cId="1615378486" sldId="326"/>
        </pc:sldMkLst>
        <pc:spChg chg="mod">
          <ac:chgData name="Beatrice Waddingham" userId="f1ba6264-19e2-4c6d-b743-979df094e0d0" providerId="ADAL" clId="{E309FAF4-EEA0-4BE3-9CAF-600A22A3BE2A}" dt="2021-03-19T15:45:15.392" v="123" actId="404"/>
          <ac:spMkLst>
            <pc:docMk/>
            <pc:sldMk cId="1615378486" sldId="326"/>
            <ac:spMk id="2" creationId="{46CA1431-7636-4E91-91D9-D7566D0210BD}"/>
          </ac:spMkLst>
        </pc:spChg>
        <pc:spChg chg="mod">
          <ac:chgData name="Beatrice Waddingham" userId="f1ba6264-19e2-4c6d-b743-979df094e0d0" providerId="ADAL" clId="{E309FAF4-EEA0-4BE3-9CAF-600A22A3BE2A}" dt="2021-03-19T15:48:18.946" v="196" actId="27636"/>
          <ac:spMkLst>
            <pc:docMk/>
            <pc:sldMk cId="1615378486" sldId="326"/>
            <ac:spMk id="3" creationId="{B32297E2-C7F1-461F-989F-0B01C4A3A07F}"/>
          </ac:spMkLst>
        </pc:spChg>
        <pc:spChg chg="add del mod">
          <ac:chgData name="Beatrice Waddingham" userId="f1ba6264-19e2-4c6d-b743-979df094e0d0" providerId="ADAL" clId="{E309FAF4-EEA0-4BE3-9CAF-600A22A3BE2A}" dt="2021-03-19T15:44:55.462" v="119" actId="478"/>
          <ac:spMkLst>
            <pc:docMk/>
            <pc:sldMk cId="1615378486" sldId="326"/>
            <ac:spMk id="10" creationId="{C000A169-3A18-4065-9710-1DE3AEFD43E0}"/>
          </ac:spMkLst>
        </pc:spChg>
        <pc:spChg chg="add del">
          <ac:chgData name="Beatrice Waddingham" userId="f1ba6264-19e2-4c6d-b743-979df094e0d0" providerId="ADAL" clId="{E309FAF4-EEA0-4BE3-9CAF-600A22A3BE2A}" dt="2021-03-19T15:45:45.094" v="127" actId="478"/>
          <ac:spMkLst>
            <pc:docMk/>
            <pc:sldMk cId="1615378486" sldId="326"/>
            <ac:spMk id="12" creationId="{FA812BBE-4FFC-46F3-A705-6A08D96AA8A8}"/>
          </ac:spMkLst>
        </pc:spChg>
        <pc:grpChg chg="add mod">
          <ac:chgData name="Beatrice Waddingham" userId="f1ba6264-19e2-4c6d-b743-979df094e0d0" providerId="ADAL" clId="{E309FAF4-EEA0-4BE3-9CAF-600A22A3BE2A}" dt="2021-03-19T15:42:17.448" v="19"/>
          <ac:grpSpMkLst>
            <pc:docMk/>
            <pc:sldMk cId="1615378486" sldId="326"/>
            <ac:grpSpMk id="4" creationId="{3CE17EF8-093B-4CF9-92E6-2D21951DBC29}"/>
          </ac:grpSpMkLst>
        </pc:grpChg>
        <pc:grpChg chg="mod">
          <ac:chgData name="Beatrice Waddingham" userId="f1ba6264-19e2-4c6d-b743-979df094e0d0" providerId="ADAL" clId="{E309FAF4-EEA0-4BE3-9CAF-600A22A3BE2A}" dt="2021-03-19T15:42:17.448" v="19"/>
          <ac:grpSpMkLst>
            <pc:docMk/>
            <pc:sldMk cId="1615378486" sldId="326"/>
            <ac:grpSpMk id="5" creationId="{CDC1FBB4-41A4-4E5A-8AF9-0BA5716A5A1B}"/>
          </ac:grpSpMkLst>
        </pc:grpChg>
        <pc:picChg chg="mod">
          <ac:chgData name="Beatrice Waddingham" userId="f1ba6264-19e2-4c6d-b743-979df094e0d0" providerId="ADAL" clId="{E309FAF4-EEA0-4BE3-9CAF-600A22A3BE2A}" dt="2021-03-19T15:42:17.448" v="19"/>
          <ac:picMkLst>
            <pc:docMk/>
            <pc:sldMk cId="1615378486" sldId="326"/>
            <ac:picMk id="6" creationId="{D36E15E7-8165-4363-B099-18068CF6F8FB}"/>
          </ac:picMkLst>
        </pc:picChg>
        <pc:picChg chg="mod">
          <ac:chgData name="Beatrice Waddingham" userId="f1ba6264-19e2-4c6d-b743-979df094e0d0" providerId="ADAL" clId="{E309FAF4-EEA0-4BE3-9CAF-600A22A3BE2A}" dt="2021-03-19T15:42:17.448" v="19"/>
          <ac:picMkLst>
            <pc:docMk/>
            <pc:sldMk cId="1615378486" sldId="326"/>
            <ac:picMk id="7" creationId="{2801DAE8-235A-44E4-BC1C-D38409037870}"/>
          </ac:picMkLst>
        </pc:picChg>
        <pc:picChg chg="mod">
          <ac:chgData name="Beatrice Waddingham" userId="f1ba6264-19e2-4c6d-b743-979df094e0d0" providerId="ADAL" clId="{E309FAF4-EEA0-4BE3-9CAF-600A22A3BE2A}" dt="2021-03-19T15:42:17.448" v="19"/>
          <ac:picMkLst>
            <pc:docMk/>
            <pc:sldMk cId="1615378486" sldId="326"/>
            <ac:picMk id="8" creationId="{5968A3F9-C583-46F3-AF06-41730CA83F9C}"/>
          </ac:picMkLst>
        </pc:picChg>
        <pc:picChg chg="mod">
          <ac:chgData name="Beatrice Waddingham" userId="f1ba6264-19e2-4c6d-b743-979df094e0d0" providerId="ADAL" clId="{E309FAF4-EEA0-4BE3-9CAF-600A22A3BE2A}" dt="2021-03-19T15:42:17.448" v="19"/>
          <ac:picMkLst>
            <pc:docMk/>
            <pc:sldMk cId="1615378486" sldId="326"/>
            <ac:picMk id="9" creationId="{27C99533-32CA-4532-8250-68F502226D41}"/>
          </ac:picMkLst>
        </pc:picChg>
      </pc:sldChg>
      <pc:sldChg chg="new del">
        <pc:chgData name="Beatrice Waddingham" userId="f1ba6264-19e2-4c6d-b743-979df094e0d0" providerId="ADAL" clId="{E309FAF4-EEA0-4BE3-9CAF-600A22A3BE2A}" dt="2021-03-19T15:49:34.694" v="236" actId="47"/>
        <pc:sldMkLst>
          <pc:docMk/>
          <pc:sldMk cId="1182181636" sldId="327"/>
        </pc:sldMkLst>
      </pc:sldChg>
      <pc:sldChg chg="add del setBg">
        <pc:chgData name="Beatrice Waddingham" userId="f1ba6264-19e2-4c6d-b743-979df094e0d0" providerId="ADAL" clId="{E309FAF4-EEA0-4BE3-9CAF-600A22A3BE2A}" dt="2021-03-19T15:41:58.310" v="17"/>
        <pc:sldMkLst>
          <pc:docMk/>
          <pc:sldMk cId="2667735576" sldId="327"/>
        </pc:sldMkLst>
      </pc:sldChg>
      <pc:sldChg chg="modSp add mod setBg">
        <pc:chgData name="Beatrice Waddingham" userId="f1ba6264-19e2-4c6d-b743-979df094e0d0" providerId="ADAL" clId="{E309FAF4-EEA0-4BE3-9CAF-600A22A3BE2A}" dt="2021-03-19T15:48:09.875" v="190" actId="403"/>
        <pc:sldMkLst>
          <pc:docMk/>
          <pc:sldMk cId="547754441" sldId="328"/>
        </pc:sldMkLst>
        <pc:spChg chg="mod">
          <ac:chgData name="Beatrice Waddingham" userId="f1ba6264-19e2-4c6d-b743-979df094e0d0" providerId="ADAL" clId="{E309FAF4-EEA0-4BE3-9CAF-600A22A3BE2A}" dt="2021-03-19T15:48:09.875" v="190" actId="403"/>
          <ac:spMkLst>
            <pc:docMk/>
            <pc:sldMk cId="547754441" sldId="328"/>
            <ac:spMk id="3" creationId="{B32297E2-C7F1-461F-989F-0B01C4A3A07F}"/>
          </ac:spMkLst>
        </pc:spChg>
      </pc:sldChg>
      <pc:sldChg chg="modSp add mod setBg">
        <pc:chgData name="Beatrice Waddingham" userId="f1ba6264-19e2-4c6d-b743-979df094e0d0" providerId="ADAL" clId="{E309FAF4-EEA0-4BE3-9CAF-600A22A3BE2A}" dt="2021-03-19T15:47:49.380" v="189" actId="1076"/>
        <pc:sldMkLst>
          <pc:docMk/>
          <pc:sldMk cId="887420909" sldId="329"/>
        </pc:sldMkLst>
        <pc:spChg chg="mod">
          <ac:chgData name="Beatrice Waddingham" userId="f1ba6264-19e2-4c6d-b743-979df094e0d0" providerId="ADAL" clId="{E309FAF4-EEA0-4BE3-9CAF-600A22A3BE2A}" dt="2021-03-19T15:47:02.776" v="181" actId="20577"/>
          <ac:spMkLst>
            <pc:docMk/>
            <pc:sldMk cId="887420909" sldId="329"/>
            <ac:spMk id="2" creationId="{46CA1431-7636-4E91-91D9-D7566D0210BD}"/>
          </ac:spMkLst>
        </pc:spChg>
        <pc:spChg chg="mod">
          <ac:chgData name="Beatrice Waddingham" userId="f1ba6264-19e2-4c6d-b743-979df094e0d0" providerId="ADAL" clId="{E309FAF4-EEA0-4BE3-9CAF-600A22A3BE2A}" dt="2021-03-19T15:47:49.380" v="189" actId="1076"/>
          <ac:spMkLst>
            <pc:docMk/>
            <pc:sldMk cId="887420909" sldId="329"/>
            <ac:spMk id="3" creationId="{B32297E2-C7F1-461F-989F-0B01C4A3A07F}"/>
          </ac:spMkLst>
        </pc:spChg>
      </pc:sldChg>
      <pc:sldChg chg="modSp add mod setBg">
        <pc:chgData name="Beatrice Waddingham" userId="f1ba6264-19e2-4c6d-b743-979df094e0d0" providerId="ADAL" clId="{E309FAF4-EEA0-4BE3-9CAF-600A22A3BE2A}" dt="2021-03-19T15:49:25.711" v="235" actId="1076"/>
        <pc:sldMkLst>
          <pc:docMk/>
          <pc:sldMk cId="3029709744" sldId="330"/>
        </pc:sldMkLst>
        <pc:spChg chg="mod">
          <ac:chgData name="Beatrice Waddingham" userId="f1ba6264-19e2-4c6d-b743-979df094e0d0" providerId="ADAL" clId="{E309FAF4-EEA0-4BE3-9CAF-600A22A3BE2A}" dt="2021-03-19T15:48:52.096" v="229" actId="20577"/>
          <ac:spMkLst>
            <pc:docMk/>
            <pc:sldMk cId="3029709744" sldId="330"/>
            <ac:spMk id="2" creationId="{46CA1431-7636-4E91-91D9-D7566D0210BD}"/>
          </ac:spMkLst>
        </pc:spChg>
        <pc:spChg chg="mod">
          <ac:chgData name="Beatrice Waddingham" userId="f1ba6264-19e2-4c6d-b743-979df094e0d0" providerId="ADAL" clId="{E309FAF4-EEA0-4BE3-9CAF-600A22A3BE2A}" dt="2021-03-19T15:49:25.711" v="235" actId="1076"/>
          <ac:spMkLst>
            <pc:docMk/>
            <pc:sldMk cId="3029709744" sldId="330"/>
            <ac:spMk id="3" creationId="{B32297E2-C7F1-461F-989F-0B01C4A3A07F}"/>
          </ac:spMkLst>
        </pc:spChg>
      </pc:sldChg>
      <pc:sldChg chg="modSp add mod setBg">
        <pc:chgData name="Beatrice Waddingham" userId="f1ba6264-19e2-4c6d-b743-979df094e0d0" providerId="ADAL" clId="{E309FAF4-EEA0-4BE3-9CAF-600A22A3BE2A}" dt="2021-03-19T15:50:21.362" v="257" actId="1076"/>
        <pc:sldMkLst>
          <pc:docMk/>
          <pc:sldMk cId="3963023764" sldId="331"/>
        </pc:sldMkLst>
        <pc:spChg chg="mod">
          <ac:chgData name="Beatrice Waddingham" userId="f1ba6264-19e2-4c6d-b743-979df094e0d0" providerId="ADAL" clId="{E309FAF4-EEA0-4BE3-9CAF-600A22A3BE2A}" dt="2021-03-19T15:50:01.846" v="250" actId="20577"/>
          <ac:spMkLst>
            <pc:docMk/>
            <pc:sldMk cId="3963023764" sldId="331"/>
            <ac:spMk id="2" creationId="{46CA1431-7636-4E91-91D9-D7566D0210BD}"/>
          </ac:spMkLst>
        </pc:spChg>
        <pc:spChg chg="mod">
          <ac:chgData name="Beatrice Waddingham" userId="f1ba6264-19e2-4c6d-b743-979df094e0d0" providerId="ADAL" clId="{E309FAF4-EEA0-4BE3-9CAF-600A22A3BE2A}" dt="2021-03-19T15:50:21.362" v="257" actId="1076"/>
          <ac:spMkLst>
            <pc:docMk/>
            <pc:sldMk cId="3963023764" sldId="331"/>
            <ac:spMk id="3" creationId="{B32297E2-C7F1-461F-989F-0B01C4A3A07F}"/>
          </ac:spMkLst>
        </pc:spChg>
      </pc:sldChg>
      <pc:sldChg chg="new del setBg">
        <pc:chgData name="Beatrice Waddingham" userId="f1ba6264-19e2-4c6d-b743-979df094e0d0" providerId="ADAL" clId="{E309FAF4-EEA0-4BE3-9CAF-600A22A3BE2A}" dt="2021-03-19T15:50:41.788" v="262" actId="47"/>
        <pc:sldMkLst>
          <pc:docMk/>
          <pc:sldMk cId="2450922212" sldId="332"/>
        </pc:sldMkLst>
      </pc:sldChg>
      <pc:sldChg chg="modSp add del mod setBg">
        <pc:chgData name="Beatrice Waddingham" userId="f1ba6264-19e2-4c6d-b743-979df094e0d0" providerId="ADAL" clId="{E309FAF4-EEA0-4BE3-9CAF-600A22A3BE2A}" dt="2021-03-19T15:55:16.903" v="311" actId="47"/>
        <pc:sldMkLst>
          <pc:docMk/>
          <pc:sldMk cId="1607951933" sldId="333"/>
        </pc:sldMkLst>
        <pc:spChg chg="mod">
          <ac:chgData name="Beatrice Waddingham" userId="f1ba6264-19e2-4c6d-b743-979df094e0d0" providerId="ADAL" clId="{E309FAF4-EEA0-4BE3-9CAF-600A22A3BE2A}" dt="2021-03-19T15:51:26.704" v="275" actId="403"/>
          <ac:spMkLst>
            <pc:docMk/>
            <pc:sldMk cId="1607951933" sldId="333"/>
            <ac:spMk id="3" creationId="{B32297E2-C7F1-461F-989F-0B01C4A3A07F}"/>
          </ac:spMkLst>
        </pc:spChg>
      </pc:sldChg>
      <pc:sldChg chg="addSp delSp modSp new mod setBg">
        <pc:chgData name="Beatrice Waddingham" userId="f1ba6264-19e2-4c6d-b743-979df094e0d0" providerId="ADAL" clId="{E309FAF4-EEA0-4BE3-9CAF-600A22A3BE2A}" dt="2021-03-19T15:55:12.080" v="310" actId="114"/>
        <pc:sldMkLst>
          <pc:docMk/>
          <pc:sldMk cId="1231036059" sldId="334"/>
        </pc:sldMkLst>
        <pc:spChg chg="del">
          <ac:chgData name="Beatrice Waddingham" userId="f1ba6264-19e2-4c6d-b743-979df094e0d0" providerId="ADAL" clId="{E309FAF4-EEA0-4BE3-9CAF-600A22A3BE2A}" dt="2021-03-19T15:53:12.737" v="292" actId="478"/>
          <ac:spMkLst>
            <pc:docMk/>
            <pc:sldMk cId="1231036059" sldId="334"/>
            <ac:spMk id="2" creationId="{9E12AA6F-83BF-4AD3-A85B-722F5C3EBC6A}"/>
          </ac:spMkLst>
        </pc:spChg>
        <pc:spChg chg="mod">
          <ac:chgData name="Beatrice Waddingham" userId="f1ba6264-19e2-4c6d-b743-979df094e0d0" providerId="ADAL" clId="{E309FAF4-EEA0-4BE3-9CAF-600A22A3BE2A}" dt="2021-03-19T15:55:12.080" v="310" actId="114"/>
          <ac:spMkLst>
            <pc:docMk/>
            <pc:sldMk cId="1231036059" sldId="334"/>
            <ac:spMk id="3" creationId="{BCF7D672-0440-4429-A99A-427F65D6CFAE}"/>
          </ac:spMkLst>
        </pc:spChg>
        <pc:spChg chg="add mod">
          <ac:chgData name="Beatrice Waddingham" userId="f1ba6264-19e2-4c6d-b743-979df094e0d0" providerId="ADAL" clId="{E309FAF4-EEA0-4BE3-9CAF-600A22A3BE2A}" dt="2021-03-19T15:53:22.574" v="293"/>
          <ac:spMkLst>
            <pc:docMk/>
            <pc:sldMk cId="1231036059" sldId="334"/>
            <ac:spMk id="4" creationId="{990F1FF1-CA9E-4C78-8765-BD5CD7AF3D7D}"/>
          </ac:spMkLst>
        </pc:spChg>
        <pc:grpChg chg="add mod">
          <ac:chgData name="Beatrice Waddingham" userId="f1ba6264-19e2-4c6d-b743-979df094e0d0" providerId="ADAL" clId="{E309FAF4-EEA0-4BE3-9CAF-600A22A3BE2A}" dt="2021-03-19T15:53:22.574" v="293"/>
          <ac:grpSpMkLst>
            <pc:docMk/>
            <pc:sldMk cId="1231036059" sldId="334"/>
            <ac:grpSpMk id="5" creationId="{6A277A8E-A7B9-45F4-BAF0-439635B411DB}"/>
          </ac:grpSpMkLst>
        </pc:grpChg>
        <pc:grpChg chg="mod">
          <ac:chgData name="Beatrice Waddingham" userId="f1ba6264-19e2-4c6d-b743-979df094e0d0" providerId="ADAL" clId="{E309FAF4-EEA0-4BE3-9CAF-600A22A3BE2A}" dt="2021-03-19T15:53:22.574" v="293"/>
          <ac:grpSpMkLst>
            <pc:docMk/>
            <pc:sldMk cId="1231036059" sldId="334"/>
            <ac:grpSpMk id="6" creationId="{870C5C83-C232-4874-9FDE-C10115DC9017}"/>
          </ac:grpSpMkLst>
        </pc:grpChg>
        <pc:picChg chg="mod">
          <ac:chgData name="Beatrice Waddingham" userId="f1ba6264-19e2-4c6d-b743-979df094e0d0" providerId="ADAL" clId="{E309FAF4-EEA0-4BE3-9CAF-600A22A3BE2A}" dt="2021-03-19T15:53:22.574" v="293"/>
          <ac:picMkLst>
            <pc:docMk/>
            <pc:sldMk cId="1231036059" sldId="334"/>
            <ac:picMk id="7" creationId="{57624C06-3C06-4135-9BFB-7C3CCC38B3CC}"/>
          </ac:picMkLst>
        </pc:picChg>
        <pc:picChg chg="mod">
          <ac:chgData name="Beatrice Waddingham" userId="f1ba6264-19e2-4c6d-b743-979df094e0d0" providerId="ADAL" clId="{E309FAF4-EEA0-4BE3-9CAF-600A22A3BE2A}" dt="2021-03-19T15:53:22.574" v="293"/>
          <ac:picMkLst>
            <pc:docMk/>
            <pc:sldMk cId="1231036059" sldId="334"/>
            <ac:picMk id="8" creationId="{058CC148-852E-40D9-BBB6-ABBC161BB69C}"/>
          </ac:picMkLst>
        </pc:picChg>
        <pc:picChg chg="mod">
          <ac:chgData name="Beatrice Waddingham" userId="f1ba6264-19e2-4c6d-b743-979df094e0d0" providerId="ADAL" clId="{E309FAF4-EEA0-4BE3-9CAF-600A22A3BE2A}" dt="2021-03-19T15:53:22.574" v="293"/>
          <ac:picMkLst>
            <pc:docMk/>
            <pc:sldMk cId="1231036059" sldId="334"/>
            <ac:picMk id="9" creationId="{660F9D23-0387-416E-B242-3BB0DAA891CE}"/>
          </ac:picMkLst>
        </pc:picChg>
        <pc:picChg chg="mod">
          <ac:chgData name="Beatrice Waddingham" userId="f1ba6264-19e2-4c6d-b743-979df094e0d0" providerId="ADAL" clId="{E309FAF4-EEA0-4BE3-9CAF-600A22A3BE2A}" dt="2021-03-19T15:53:22.574" v="293"/>
          <ac:picMkLst>
            <pc:docMk/>
            <pc:sldMk cId="1231036059" sldId="334"/>
            <ac:picMk id="10" creationId="{D89CAA46-9CEF-4066-89B1-6DE474452145}"/>
          </ac:picMkLst>
        </pc:picChg>
      </pc:sldChg>
      <pc:sldChg chg="addSp modSp new mod setBg">
        <pc:chgData name="Beatrice Waddingham" userId="f1ba6264-19e2-4c6d-b743-979df094e0d0" providerId="ADAL" clId="{E309FAF4-EEA0-4BE3-9CAF-600A22A3BE2A}" dt="2021-03-23T09:27:38.428" v="470" actId="1076"/>
        <pc:sldMkLst>
          <pc:docMk/>
          <pc:sldMk cId="3544263982" sldId="335"/>
        </pc:sldMkLst>
        <pc:grpChg chg="add mod">
          <ac:chgData name="Beatrice Waddingham" userId="f1ba6264-19e2-4c6d-b743-979df094e0d0" providerId="ADAL" clId="{E309FAF4-EEA0-4BE3-9CAF-600A22A3BE2A}" dt="2021-03-23T09:27:05.186" v="463"/>
          <ac:grpSpMkLst>
            <pc:docMk/>
            <pc:sldMk cId="3544263982" sldId="335"/>
            <ac:grpSpMk id="4" creationId="{FF08BC82-E10B-4A62-8018-957F39EC80C2}"/>
          </ac:grpSpMkLst>
        </pc:grpChg>
        <pc:grpChg chg="mod">
          <ac:chgData name="Beatrice Waddingham" userId="f1ba6264-19e2-4c6d-b743-979df094e0d0" providerId="ADAL" clId="{E309FAF4-EEA0-4BE3-9CAF-600A22A3BE2A}" dt="2021-03-23T09:27:05.186" v="463"/>
          <ac:grpSpMkLst>
            <pc:docMk/>
            <pc:sldMk cId="3544263982" sldId="335"/>
            <ac:grpSpMk id="5" creationId="{EC39EF44-2611-4DD1-8442-6C69810402FA}"/>
          </ac:grpSpMkLst>
        </pc:grpChg>
        <pc:picChg chg="mod">
          <ac:chgData name="Beatrice Waddingham" userId="f1ba6264-19e2-4c6d-b743-979df094e0d0" providerId="ADAL" clId="{E309FAF4-EEA0-4BE3-9CAF-600A22A3BE2A}" dt="2021-03-23T09:27:05.186" v="463"/>
          <ac:picMkLst>
            <pc:docMk/>
            <pc:sldMk cId="3544263982" sldId="335"/>
            <ac:picMk id="6" creationId="{DF578974-2F82-4B0C-8AFE-7FD80E836815}"/>
          </ac:picMkLst>
        </pc:picChg>
        <pc:picChg chg="mod">
          <ac:chgData name="Beatrice Waddingham" userId="f1ba6264-19e2-4c6d-b743-979df094e0d0" providerId="ADAL" clId="{E309FAF4-EEA0-4BE3-9CAF-600A22A3BE2A}" dt="2021-03-23T09:27:05.186" v="463"/>
          <ac:picMkLst>
            <pc:docMk/>
            <pc:sldMk cId="3544263982" sldId="335"/>
            <ac:picMk id="7" creationId="{BBF50480-3B4D-4710-8AB3-77F8DFA78CA5}"/>
          </ac:picMkLst>
        </pc:picChg>
        <pc:picChg chg="mod">
          <ac:chgData name="Beatrice Waddingham" userId="f1ba6264-19e2-4c6d-b743-979df094e0d0" providerId="ADAL" clId="{E309FAF4-EEA0-4BE3-9CAF-600A22A3BE2A}" dt="2021-03-23T09:27:05.186" v="463"/>
          <ac:picMkLst>
            <pc:docMk/>
            <pc:sldMk cId="3544263982" sldId="335"/>
            <ac:picMk id="8" creationId="{17A13A63-0B7E-4096-9CB0-D2907C3EF8FC}"/>
          </ac:picMkLst>
        </pc:picChg>
        <pc:picChg chg="mod">
          <ac:chgData name="Beatrice Waddingham" userId="f1ba6264-19e2-4c6d-b743-979df094e0d0" providerId="ADAL" clId="{E309FAF4-EEA0-4BE3-9CAF-600A22A3BE2A}" dt="2021-03-23T09:27:05.186" v="463"/>
          <ac:picMkLst>
            <pc:docMk/>
            <pc:sldMk cId="3544263982" sldId="335"/>
            <ac:picMk id="9" creationId="{9C9B0C8E-C809-43F0-B34F-43DD67B70950}"/>
          </ac:picMkLst>
        </pc:picChg>
        <pc:picChg chg="add mod modCrop">
          <ac:chgData name="Beatrice Waddingham" userId="f1ba6264-19e2-4c6d-b743-979df094e0d0" providerId="ADAL" clId="{E309FAF4-EEA0-4BE3-9CAF-600A22A3BE2A}" dt="2021-03-23T09:27:38.428" v="470" actId="1076"/>
          <ac:picMkLst>
            <pc:docMk/>
            <pc:sldMk cId="3544263982" sldId="335"/>
            <ac:picMk id="11" creationId="{F67EBE6A-4DBD-443E-9BEF-2977D171012B}"/>
          </ac:picMkLst>
        </pc:picChg>
      </pc:sldChg>
      <pc:sldChg chg="new del">
        <pc:chgData name="Beatrice Waddingham" userId="f1ba6264-19e2-4c6d-b743-979df094e0d0" providerId="ADAL" clId="{E309FAF4-EEA0-4BE3-9CAF-600A22A3BE2A}" dt="2021-03-23T09:28:05.863" v="476" actId="47"/>
        <pc:sldMkLst>
          <pc:docMk/>
          <pc:sldMk cId="317073512" sldId="336"/>
        </pc:sldMkLst>
      </pc:sldChg>
      <pc:sldChg chg="addSp delSp modSp add mod setBg">
        <pc:chgData name="Beatrice Waddingham" userId="f1ba6264-19e2-4c6d-b743-979df094e0d0" providerId="ADAL" clId="{E309FAF4-EEA0-4BE3-9CAF-600A22A3BE2A}" dt="2021-03-23T09:29:10.756" v="484" actId="1076"/>
        <pc:sldMkLst>
          <pc:docMk/>
          <pc:sldMk cId="1427812397" sldId="337"/>
        </pc:sldMkLst>
        <pc:picChg chg="del">
          <ac:chgData name="Beatrice Waddingham" userId="f1ba6264-19e2-4c6d-b743-979df094e0d0" providerId="ADAL" clId="{E309FAF4-EEA0-4BE3-9CAF-600A22A3BE2A}" dt="2021-03-23T09:28:03.878" v="475" actId="478"/>
          <ac:picMkLst>
            <pc:docMk/>
            <pc:sldMk cId="1427812397" sldId="337"/>
            <ac:picMk id="11" creationId="{F67EBE6A-4DBD-443E-9BEF-2977D171012B}"/>
          </ac:picMkLst>
        </pc:picChg>
        <pc:picChg chg="add mod modCrop">
          <ac:chgData name="Beatrice Waddingham" userId="f1ba6264-19e2-4c6d-b743-979df094e0d0" providerId="ADAL" clId="{E309FAF4-EEA0-4BE3-9CAF-600A22A3BE2A}" dt="2021-03-23T09:29:10.756" v="484" actId="1076"/>
          <ac:picMkLst>
            <pc:docMk/>
            <pc:sldMk cId="1427812397" sldId="337"/>
            <ac:picMk id="12" creationId="{36C7C820-AE5B-42E6-BFBD-628748446C4D}"/>
          </ac:picMkLst>
        </pc:picChg>
      </pc:sldChg>
      <pc:sldChg chg="add del">
        <pc:chgData name="Beatrice Waddingham" userId="f1ba6264-19e2-4c6d-b743-979df094e0d0" providerId="ADAL" clId="{E309FAF4-EEA0-4BE3-9CAF-600A22A3BE2A}" dt="2021-03-23T09:27:57.806" v="473" actId="2890"/>
        <pc:sldMkLst>
          <pc:docMk/>
          <pc:sldMk cId="3924494772" sldId="337"/>
        </pc:sldMkLst>
      </pc:sldChg>
      <pc:sldChg chg="add setBg">
        <pc:chgData name="Beatrice Waddingham" userId="f1ba6264-19e2-4c6d-b743-979df094e0d0" providerId="ADAL" clId="{E309FAF4-EEA0-4BE3-9CAF-600A22A3BE2A}" dt="2021-03-23T09:29:58.169" v="486"/>
        <pc:sldMkLst>
          <pc:docMk/>
          <pc:sldMk cId="472983017" sldId="338"/>
        </pc:sldMkLst>
      </pc:sldChg>
    </pc:docChg>
  </pc:docChgLst>
  <pc:docChgLst>
    <pc:chgData name="Jessica Fraser" userId="S::jessica.fraser@thet.org::8a6945c3-3795-4f37-b412-031849dd8944" providerId="AD" clId="Web-{E1F91EF2-9108-93A8-A281-541C99D512E6}"/>
    <pc:docChg chg="modSld">
      <pc:chgData name="Jessica Fraser" userId="S::jessica.fraser@thet.org::8a6945c3-3795-4f37-b412-031849dd8944" providerId="AD" clId="Web-{E1F91EF2-9108-93A8-A281-541C99D512E6}" dt="2020-10-14T08:20:56.583" v="0" actId="14100"/>
      <pc:docMkLst>
        <pc:docMk/>
      </pc:docMkLst>
      <pc:sldChg chg="modSp">
        <pc:chgData name="Jessica Fraser" userId="S::jessica.fraser@thet.org::8a6945c3-3795-4f37-b412-031849dd8944" providerId="AD" clId="Web-{E1F91EF2-9108-93A8-A281-541C99D512E6}" dt="2020-10-14T08:20:56.583" v="0" actId="14100"/>
        <pc:sldMkLst>
          <pc:docMk/>
          <pc:sldMk cId="3001256679" sldId="325"/>
        </pc:sldMkLst>
        <pc:picChg chg="mod">
          <ac:chgData name="Jessica Fraser" userId="S::jessica.fraser@thet.org::8a6945c3-3795-4f37-b412-031849dd8944" providerId="AD" clId="Web-{E1F91EF2-9108-93A8-A281-541C99D512E6}" dt="2020-10-14T08:20:56.583" v="0" actId="14100"/>
          <ac:picMkLst>
            <pc:docMk/>
            <pc:sldMk cId="3001256679" sldId="325"/>
            <ac:picMk id="5" creationId="{19C835A0-49E4-44F0-B4B5-155AD0BFF12A}"/>
          </ac:picMkLst>
        </pc:picChg>
      </pc:sldChg>
    </pc:docChg>
  </pc:docChgLst>
  <pc:docChgLst>
    <pc:chgData name="Jessica Fraser" userId="8a6945c3-3795-4f37-b412-031849dd8944" providerId="ADAL" clId="{FA22E5D2-1F9A-454B-AB21-ABB0E31B573F}"/>
    <pc:docChg chg="custSel addSld delSld modSld">
      <pc:chgData name="Jessica Fraser" userId="8a6945c3-3795-4f37-b412-031849dd8944" providerId="ADAL" clId="{FA22E5D2-1F9A-454B-AB21-ABB0E31B573F}" dt="2020-10-15T15:09:51.694" v="209" actId="1076"/>
      <pc:docMkLst>
        <pc:docMk/>
      </pc:docMkLst>
      <pc:sldChg chg="modSp mod">
        <pc:chgData name="Jessica Fraser" userId="8a6945c3-3795-4f37-b412-031849dd8944" providerId="ADAL" clId="{FA22E5D2-1F9A-454B-AB21-ABB0E31B573F}" dt="2020-10-12T13:39:36.903" v="38" actId="1076"/>
        <pc:sldMkLst>
          <pc:docMk/>
          <pc:sldMk cId="590616533" sldId="271"/>
        </pc:sldMkLst>
        <pc:spChg chg="mod">
          <ac:chgData name="Jessica Fraser" userId="8a6945c3-3795-4f37-b412-031849dd8944" providerId="ADAL" clId="{FA22E5D2-1F9A-454B-AB21-ABB0E31B573F}" dt="2020-10-12T13:39:36.903" v="38" actId="1076"/>
          <ac:spMkLst>
            <pc:docMk/>
            <pc:sldMk cId="590616533" sldId="271"/>
            <ac:spMk id="2" creationId="{00000000-0000-0000-0000-000000000000}"/>
          </ac:spMkLst>
        </pc:spChg>
      </pc:sldChg>
      <pc:sldChg chg="del">
        <pc:chgData name="Jessica Fraser" userId="8a6945c3-3795-4f37-b412-031849dd8944" providerId="ADAL" clId="{FA22E5D2-1F9A-454B-AB21-ABB0E31B573F}" dt="2020-10-12T13:35:44.655" v="0" actId="47"/>
        <pc:sldMkLst>
          <pc:docMk/>
          <pc:sldMk cId="1815087593" sldId="305"/>
        </pc:sldMkLst>
      </pc:sldChg>
      <pc:sldChg chg="modSp mod">
        <pc:chgData name="Jessica Fraser" userId="8a6945c3-3795-4f37-b412-031849dd8944" providerId="ADAL" clId="{FA22E5D2-1F9A-454B-AB21-ABB0E31B573F}" dt="2020-10-12T13:38:49.480" v="35" actId="20577"/>
        <pc:sldMkLst>
          <pc:docMk/>
          <pc:sldMk cId="3549739938" sldId="308"/>
        </pc:sldMkLst>
        <pc:spChg chg="mod">
          <ac:chgData name="Jessica Fraser" userId="8a6945c3-3795-4f37-b412-031849dd8944" providerId="ADAL" clId="{FA22E5D2-1F9A-454B-AB21-ABB0E31B573F}" dt="2020-10-12T13:38:49.480" v="35" actId="20577"/>
          <ac:spMkLst>
            <pc:docMk/>
            <pc:sldMk cId="3549739938" sldId="308"/>
            <ac:spMk id="3" creationId="{00000000-0000-0000-0000-000000000000}"/>
          </ac:spMkLst>
        </pc:spChg>
      </pc:sldChg>
      <pc:sldChg chg="delSp mod">
        <pc:chgData name="Jessica Fraser" userId="8a6945c3-3795-4f37-b412-031849dd8944" providerId="ADAL" clId="{FA22E5D2-1F9A-454B-AB21-ABB0E31B573F}" dt="2020-10-12T14:01:16.166" v="205" actId="478"/>
        <pc:sldMkLst>
          <pc:docMk/>
          <pc:sldMk cId="644836523" sldId="313"/>
        </pc:sldMkLst>
        <pc:grpChg chg="del">
          <ac:chgData name="Jessica Fraser" userId="8a6945c3-3795-4f37-b412-031849dd8944" providerId="ADAL" clId="{FA22E5D2-1F9A-454B-AB21-ABB0E31B573F}" dt="2020-10-12T14:01:16.166" v="205" actId="478"/>
          <ac:grpSpMkLst>
            <pc:docMk/>
            <pc:sldMk cId="644836523" sldId="313"/>
            <ac:grpSpMk id="7" creationId="{41F8A5AE-CCE4-412F-8EB2-D0573018B7EC}"/>
          </ac:grpSpMkLst>
        </pc:grpChg>
      </pc:sldChg>
      <pc:sldChg chg="delSp mod">
        <pc:chgData name="Jessica Fraser" userId="8a6945c3-3795-4f37-b412-031849dd8944" providerId="ADAL" clId="{FA22E5D2-1F9A-454B-AB21-ABB0E31B573F}" dt="2020-10-12T14:01:17.641" v="206" actId="478"/>
        <pc:sldMkLst>
          <pc:docMk/>
          <pc:sldMk cId="1158132127" sldId="314"/>
        </pc:sldMkLst>
        <pc:grpChg chg="del">
          <ac:chgData name="Jessica Fraser" userId="8a6945c3-3795-4f37-b412-031849dd8944" providerId="ADAL" clId="{FA22E5D2-1F9A-454B-AB21-ABB0E31B573F}" dt="2020-10-12T14:01:17.641" v="206" actId="478"/>
          <ac:grpSpMkLst>
            <pc:docMk/>
            <pc:sldMk cId="1158132127" sldId="314"/>
            <ac:grpSpMk id="7" creationId="{41F8A5AE-CCE4-412F-8EB2-D0573018B7EC}"/>
          </ac:grpSpMkLst>
        </pc:grpChg>
      </pc:sldChg>
      <pc:sldChg chg="modSp mod">
        <pc:chgData name="Jessica Fraser" userId="8a6945c3-3795-4f37-b412-031849dd8944" providerId="ADAL" clId="{FA22E5D2-1F9A-454B-AB21-ABB0E31B573F}" dt="2020-10-12T14:02:18.463" v="208" actId="14100"/>
        <pc:sldMkLst>
          <pc:docMk/>
          <pc:sldMk cId="4016968185" sldId="315"/>
        </pc:sldMkLst>
        <pc:spChg chg="mod">
          <ac:chgData name="Jessica Fraser" userId="8a6945c3-3795-4f37-b412-031849dd8944" providerId="ADAL" clId="{FA22E5D2-1F9A-454B-AB21-ABB0E31B573F}" dt="2020-10-12T14:02:18.463" v="208" actId="14100"/>
          <ac:spMkLst>
            <pc:docMk/>
            <pc:sldMk cId="4016968185" sldId="315"/>
            <ac:spMk id="9" creationId="{405B9B98-C3FE-426C-82BD-48B3E598FD7F}"/>
          </ac:spMkLst>
        </pc:spChg>
      </pc:sldChg>
      <pc:sldChg chg="modSp mod">
        <pc:chgData name="Jessica Fraser" userId="8a6945c3-3795-4f37-b412-031849dd8944" providerId="ADAL" clId="{FA22E5D2-1F9A-454B-AB21-ABB0E31B573F}" dt="2020-10-12T13:39:23.066" v="36" actId="113"/>
        <pc:sldMkLst>
          <pc:docMk/>
          <pc:sldMk cId="3533268617" sldId="316"/>
        </pc:sldMkLst>
        <pc:spChg chg="mod">
          <ac:chgData name="Jessica Fraser" userId="8a6945c3-3795-4f37-b412-031849dd8944" providerId="ADAL" clId="{FA22E5D2-1F9A-454B-AB21-ABB0E31B573F}" dt="2020-10-12T13:39:23.066" v="36" actId="113"/>
          <ac:spMkLst>
            <pc:docMk/>
            <pc:sldMk cId="3533268617" sldId="316"/>
            <ac:spMk id="2" creationId="{00000000-0000-0000-0000-000000000000}"/>
          </ac:spMkLst>
        </pc:spChg>
      </pc:sldChg>
      <pc:sldChg chg="delCm">
        <pc:chgData name="Jessica Fraser" userId="8a6945c3-3795-4f37-b412-031849dd8944" providerId="ADAL" clId="{FA22E5D2-1F9A-454B-AB21-ABB0E31B573F}" dt="2020-10-12T14:01:29.023" v="207" actId="1592"/>
        <pc:sldMkLst>
          <pc:docMk/>
          <pc:sldMk cId="1100413123" sldId="318"/>
        </pc:sldMkLst>
      </pc:sldChg>
      <pc:sldChg chg="modSp mod">
        <pc:chgData name="Jessica Fraser" userId="8a6945c3-3795-4f37-b412-031849dd8944" providerId="ADAL" clId="{FA22E5D2-1F9A-454B-AB21-ABB0E31B573F}" dt="2020-10-15T15:09:51.694" v="209" actId="1076"/>
        <pc:sldMkLst>
          <pc:docMk/>
          <pc:sldMk cId="2486622592" sldId="319"/>
        </pc:sldMkLst>
        <pc:spChg chg="mod">
          <ac:chgData name="Jessica Fraser" userId="8a6945c3-3795-4f37-b412-031849dd8944" providerId="ADAL" clId="{FA22E5D2-1F9A-454B-AB21-ABB0E31B573F}" dt="2020-10-15T15:09:51.694" v="209" actId="1076"/>
          <ac:spMkLst>
            <pc:docMk/>
            <pc:sldMk cId="2486622592" sldId="319"/>
            <ac:spMk id="3" creationId="{00000000-0000-0000-0000-000000000000}"/>
          </ac:spMkLst>
        </pc:spChg>
        <pc:graphicFrameChg chg="mod modGraphic">
          <ac:chgData name="Jessica Fraser" userId="8a6945c3-3795-4f37-b412-031849dd8944" providerId="ADAL" clId="{FA22E5D2-1F9A-454B-AB21-ABB0E31B573F}" dt="2020-10-12T13:49:13.496" v="95" actId="1076"/>
          <ac:graphicFrameMkLst>
            <pc:docMk/>
            <pc:sldMk cId="2486622592" sldId="319"/>
            <ac:graphicFrameMk id="10" creationId="{5C30FB1C-9CFC-45CC-B7A7-6D7FD8EAA089}"/>
          </ac:graphicFrameMkLst>
        </pc:graphicFrameChg>
      </pc:sldChg>
      <pc:sldChg chg="modSp add mod">
        <pc:chgData name="Jessica Fraser" userId="8a6945c3-3795-4f37-b412-031849dd8944" providerId="ADAL" clId="{FA22E5D2-1F9A-454B-AB21-ABB0E31B573F}" dt="2020-10-12T13:37:57.558" v="21" actId="20577"/>
        <pc:sldMkLst>
          <pc:docMk/>
          <pc:sldMk cId="3011519696" sldId="320"/>
        </pc:sldMkLst>
        <pc:spChg chg="mod">
          <ac:chgData name="Jessica Fraser" userId="8a6945c3-3795-4f37-b412-031849dd8944" providerId="ADAL" clId="{FA22E5D2-1F9A-454B-AB21-ABB0E31B573F}" dt="2020-10-12T13:37:57.558" v="21" actId="20577"/>
          <ac:spMkLst>
            <pc:docMk/>
            <pc:sldMk cId="3011519696" sldId="320"/>
            <ac:spMk id="3" creationId="{00000000-0000-0000-0000-000000000000}"/>
          </ac:spMkLst>
        </pc:spChg>
      </pc:sldChg>
      <pc:sldChg chg="addSp delSp modSp add mod">
        <pc:chgData name="Jessica Fraser" userId="8a6945c3-3795-4f37-b412-031849dd8944" providerId="ADAL" clId="{FA22E5D2-1F9A-454B-AB21-ABB0E31B573F}" dt="2020-10-12T14:00:16.757" v="186" actId="478"/>
        <pc:sldMkLst>
          <pc:docMk/>
          <pc:sldMk cId="1166681648" sldId="321"/>
        </pc:sldMkLst>
        <pc:spChg chg="add del mod">
          <ac:chgData name="Jessica Fraser" userId="8a6945c3-3795-4f37-b412-031849dd8944" providerId="ADAL" clId="{FA22E5D2-1F9A-454B-AB21-ABB0E31B573F}" dt="2020-10-12T13:49:33.847" v="98" actId="478"/>
          <ac:spMkLst>
            <pc:docMk/>
            <pc:sldMk cId="1166681648" sldId="321"/>
            <ac:spMk id="4" creationId="{987B27C7-9C76-4AD7-B659-B4D803703B34}"/>
          </ac:spMkLst>
        </pc:spChg>
        <pc:spChg chg="del">
          <ac:chgData name="Jessica Fraser" userId="8a6945c3-3795-4f37-b412-031849dd8944" providerId="ADAL" clId="{FA22E5D2-1F9A-454B-AB21-ABB0E31B573F}" dt="2020-10-12T13:49:30.678" v="97" actId="478"/>
          <ac:spMkLst>
            <pc:docMk/>
            <pc:sldMk cId="1166681648" sldId="321"/>
            <ac:spMk id="9" creationId="{405B9B98-C3FE-426C-82BD-48B3E598FD7F}"/>
          </ac:spMkLst>
        </pc:spChg>
        <pc:grpChg chg="del">
          <ac:chgData name="Jessica Fraser" userId="8a6945c3-3795-4f37-b412-031849dd8944" providerId="ADAL" clId="{FA22E5D2-1F9A-454B-AB21-ABB0E31B573F}" dt="2020-10-12T14:00:16.757" v="186" actId="478"/>
          <ac:grpSpMkLst>
            <pc:docMk/>
            <pc:sldMk cId="1166681648" sldId="321"/>
            <ac:grpSpMk id="7" creationId="{41F8A5AE-CCE4-412F-8EB2-D0573018B7EC}"/>
          </ac:grpSpMkLst>
        </pc:grpChg>
        <pc:picChg chg="add mod">
          <ac:chgData name="Jessica Fraser" userId="8a6945c3-3795-4f37-b412-031849dd8944" providerId="ADAL" clId="{FA22E5D2-1F9A-454B-AB21-ABB0E31B573F}" dt="2020-10-12T13:52:04.568" v="119" actId="1076"/>
          <ac:picMkLst>
            <pc:docMk/>
            <pc:sldMk cId="1166681648" sldId="321"/>
            <ac:picMk id="6" creationId="{43D2B88A-74AD-409B-A034-3B5EEFB54F3E}"/>
          </ac:picMkLst>
        </pc:picChg>
        <pc:picChg chg="del">
          <ac:chgData name="Jessica Fraser" userId="8a6945c3-3795-4f37-b412-031849dd8944" providerId="ADAL" clId="{FA22E5D2-1F9A-454B-AB21-ABB0E31B573F}" dt="2020-10-12T13:49:35.891" v="101" actId="478"/>
          <ac:picMkLst>
            <pc:docMk/>
            <pc:sldMk cId="1166681648" sldId="321"/>
            <ac:picMk id="10" creationId="{079A2554-7C8C-4DA9-8876-BBD3E5328481}"/>
          </ac:picMkLst>
        </pc:picChg>
        <pc:picChg chg="del">
          <ac:chgData name="Jessica Fraser" userId="8a6945c3-3795-4f37-b412-031849dd8944" providerId="ADAL" clId="{FA22E5D2-1F9A-454B-AB21-ABB0E31B573F}" dt="2020-10-12T13:49:35.284" v="100" actId="478"/>
          <ac:picMkLst>
            <pc:docMk/>
            <pc:sldMk cId="1166681648" sldId="321"/>
            <ac:picMk id="11" creationId="{58C2EC0D-21A3-4A77-A80A-020601EA8D7A}"/>
          </ac:picMkLst>
        </pc:picChg>
        <pc:picChg chg="del">
          <ac:chgData name="Jessica Fraser" userId="8a6945c3-3795-4f37-b412-031849dd8944" providerId="ADAL" clId="{FA22E5D2-1F9A-454B-AB21-ABB0E31B573F}" dt="2020-10-12T13:49:34.689" v="99" actId="478"/>
          <ac:picMkLst>
            <pc:docMk/>
            <pc:sldMk cId="1166681648" sldId="321"/>
            <ac:picMk id="12" creationId="{2867847D-33A5-40C8-9F3F-2F195FD385A1}"/>
          </ac:picMkLst>
        </pc:picChg>
      </pc:sldChg>
      <pc:sldChg chg="addSp delSp modSp add mod">
        <pc:chgData name="Jessica Fraser" userId="8a6945c3-3795-4f37-b412-031849dd8944" providerId="ADAL" clId="{FA22E5D2-1F9A-454B-AB21-ABB0E31B573F}" dt="2020-10-12T14:00:18.553" v="187" actId="478"/>
        <pc:sldMkLst>
          <pc:docMk/>
          <pc:sldMk cId="3509373625" sldId="322"/>
        </pc:sldMkLst>
        <pc:grpChg chg="del">
          <ac:chgData name="Jessica Fraser" userId="8a6945c3-3795-4f37-b412-031849dd8944" providerId="ADAL" clId="{FA22E5D2-1F9A-454B-AB21-ABB0E31B573F}" dt="2020-10-12T14:00:18.553" v="187" actId="478"/>
          <ac:grpSpMkLst>
            <pc:docMk/>
            <pc:sldMk cId="3509373625" sldId="322"/>
            <ac:grpSpMk id="7" creationId="{41F8A5AE-CCE4-412F-8EB2-D0573018B7EC}"/>
          </ac:grpSpMkLst>
        </pc:grpChg>
        <pc:picChg chg="add mod">
          <ac:chgData name="Jessica Fraser" userId="8a6945c3-3795-4f37-b412-031849dd8944" providerId="ADAL" clId="{FA22E5D2-1F9A-454B-AB21-ABB0E31B573F}" dt="2020-10-12T13:51:08.688" v="109" actId="1076"/>
          <ac:picMkLst>
            <pc:docMk/>
            <pc:sldMk cId="3509373625" sldId="322"/>
            <ac:picMk id="4" creationId="{264576C7-53A5-4324-9CC6-18958D0B264D}"/>
          </ac:picMkLst>
        </pc:picChg>
        <pc:picChg chg="del">
          <ac:chgData name="Jessica Fraser" userId="8a6945c3-3795-4f37-b412-031849dd8944" providerId="ADAL" clId="{FA22E5D2-1F9A-454B-AB21-ABB0E31B573F}" dt="2020-10-12T13:51:03.716" v="106" actId="478"/>
          <ac:picMkLst>
            <pc:docMk/>
            <pc:sldMk cId="3509373625" sldId="322"/>
            <ac:picMk id="6" creationId="{43D2B88A-74AD-409B-A034-3B5EEFB54F3E}"/>
          </ac:picMkLst>
        </pc:picChg>
      </pc:sldChg>
      <pc:sldChg chg="addSp delSp modSp add mod">
        <pc:chgData name="Jessica Fraser" userId="8a6945c3-3795-4f37-b412-031849dd8944" providerId="ADAL" clId="{FA22E5D2-1F9A-454B-AB21-ABB0E31B573F}" dt="2020-10-12T14:00:23.176" v="189" actId="1076"/>
        <pc:sldMkLst>
          <pc:docMk/>
          <pc:sldMk cId="3458982966" sldId="323"/>
        </pc:sldMkLst>
        <pc:grpChg chg="del">
          <ac:chgData name="Jessica Fraser" userId="8a6945c3-3795-4f37-b412-031849dd8944" providerId="ADAL" clId="{FA22E5D2-1F9A-454B-AB21-ABB0E31B573F}" dt="2020-10-12T14:00:20.629" v="188" actId="478"/>
          <ac:grpSpMkLst>
            <pc:docMk/>
            <pc:sldMk cId="3458982966" sldId="323"/>
            <ac:grpSpMk id="7" creationId="{41F8A5AE-CCE4-412F-8EB2-D0573018B7EC}"/>
          </ac:grpSpMkLst>
        </pc:grpChg>
        <pc:picChg chg="del">
          <ac:chgData name="Jessica Fraser" userId="8a6945c3-3795-4f37-b412-031849dd8944" providerId="ADAL" clId="{FA22E5D2-1F9A-454B-AB21-ABB0E31B573F}" dt="2020-10-12T13:51:14.500" v="111" actId="478"/>
          <ac:picMkLst>
            <pc:docMk/>
            <pc:sldMk cId="3458982966" sldId="323"/>
            <ac:picMk id="4" creationId="{264576C7-53A5-4324-9CC6-18958D0B264D}"/>
          </ac:picMkLst>
        </pc:picChg>
        <pc:picChg chg="add del mod">
          <ac:chgData name="Jessica Fraser" userId="8a6945c3-3795-4f37-b412-031849dd8944" providerId="ADAL" clId="{FA22E5D2-1F9A-454B-AB21-ABB0E31B573F}" dt="2020-10-12T13:52:55.501" v="122" actId="478"/>
          <ac:picMkLst>
            <pc:docMk/>
            <pc:sldMk cId="3458982966" sldId="323"/>
            <ac:picMk id="5" creationId="{4A804767-A124-4139-B5FB-868FAEF596EA}"/>
          </ac:picMkLst>
        </pc:picChg>
        <pc:picChg chg="add mod">
          <ac:chgData name="Jessica Fraser" userId="8a6945c3-3795-4f37-b412-031849dd8944" providerId="ADAL" clId="{FA22E5D2-1F9A-454B-AB21-ABB0E31B573F}" dt="2020-10-12T14:00:23.176" v="189" actId="1076"/>
          <ac:picMkLst>
            <pc:docMk/>
            <pc:sldMk cId="3458982966" sldId="323"/>
            <ac:picMk id="9" creationId="{408FC7A3-C560-4F4E-8233-06A8C4677F8C}"/>
          </ac:picMkLst>
        </pc:picChg>
      </pc:sldChg>
      <pc:sldChg chg="addSp delSp modSp add mod">
        <pc:chgData name="Jessica Fraser" userId="8a6945c3-3795-4f37-b412-031849dd8944" providerId="ADAL" clId="{FA22E5D2-1F9A-454B-AB21-ABB0E31B573F}" dt="2020-10-12T14:00:29.272" v="191" actId="1076"/>
        <pc:sldMkLst>
          <pc:docMk/>
          <pc:sldMk cId="2535681065" sldId="324"/>
        </pc:sldMkLst>
        <pc:grpChg chg="del">
          <ac:chgData name="Jessica Fraser" userId="8a6945c3-3795-4f37-b412-031849dd8944" providerId="ADAL" clId="{FA22E5D2-1F9A-454B-AB21-ABB0E31B573F}" dt="2020-10-12T14:00:27.887" v="190" actId="478"/>
          <ac:grpSpMkLst>
            <pc:docMk/>
            <pc:sldMk cId="2535681065" sldId="324"/>
            <ac:grpSpMk id="7" creationId="{41F8A5AE-CCE4-412F-8EB2-D0573018B7EC}"/>
          </ac:grpSpMkLst>
        </pc:grpChg>
        <pc:picChg chg="add mod">
          <ac:chgData name="Jessica Fraser" userId="8a6945c3-3795-4f37-b412-031849dd8944" providerId="ADAL" clId="{FA22E5D2-1F9A-454B-AB21-ABB0E31B573F}" dt="2020-10-12T14:00:29.272" v="191" actId="1076"/>
          <ac:picMkLst>
            <pc:docMk/>
            <pc:sldMk cId="2535681065" sldId="324"/>
            <ac:picMk id="4" creationId="{37BA298B-6BCD-41BC-ADA6-7C442EEC06D3}"/>
          </ac:picMkLst>
        </pc:picChg>
        <pc:picChg chg="del">
          <ac:chgData name="Jessica Fraser" userId="8a6945c3-3795-4f37-b412-031849dd8944" providerId="ADAL" clId="{FA22E5D2-1F9A-454B-AB21-ABB0E31B573F}" dt="2020-10-12T13:52:13.866" v="121" actId="478"/>
          <ac:picMkLst>
            <pc:docMk/>
            <pc:sldMk cId="2535681065" sldId="324"/>
            <ac:picMk id="5" creationId="{4A804767-A124-4139-B5FB-868FAEF596EA}"/>
          </ac:picMkLst>
        </pc:picChg>
      </pc:sldChg>
      <pc:sldChg chg="addSp delSp modSp add mod">
        <pc:chgData name="Jessica Fraser" userId="8a6945c3-3795-4f37-b412-031849dd8944" providerId="ADAL" clId="{FA22E5D2-1F9A-454B-AB21-ABB0E31B573F}" dt="2020-10-12T14:00:35.206" v="192" actId="478"/>
        <pc:sldMkLst>
          <pc:docMk/>
          <pc:sldMk cId="3001256679" sldId="325"/>
        </pc:sldMkLst>
        <pc:spChg chg="del">
          <ac:chgData name="Jessica Fraser" userId="8a6945c3-3795-4f37-b412-031849dd8944" providerId="ADAL" clId="{FA22E5D2-1F9A-454B-AB21-ABB0E31B573F}" dt="2020-10-12T13:54:51.679" v="138" actId="478"/>
          <ac:spMkLst>
            <pc:docMk/>
            <pc:sldMk cId="3001256679" sldId="325"/>
            <ac:spMk id="3" creationId="{00000000-0000-0000-0000-000000000000}"/>
          </ac:spMkLst>
        </pc:spChg>
        <pc:spChg chg="add del mod">
          <ac:chgData name="Jessica Fraser" userId="8a6945c3-3795-4f37-b412-031849dd8944" providerId="ADAL" clId="{FA22E5D2-1F9A-454B-AB21-ABB0E31B573F}" dt="2020-10-12T13:54:53.340" v="139" actId="478"/>
          <ac:spMkLst>
            <pc:docMk/>
            <pc:sldMk cId="3001256679" sldId="325"/>
            <ac:spMk id="9" creationId="{872636A6-7FCC-4D0C-A65E-1C3706644B73}"/>
          </ac:spMkLst>
        </pc:spChg>
        <pc:grpChg chg="del">
          <ac:chgData name="Jessica Fraser" userId="8a6945c3-3795-4f37-b412-031849dd8944" providerId="ADAL" clId="{FA22E5D2-1F9A-454B-AB21-ABB0E31B573F}" dt="2020-10-12T14:00:35.206" v="192" actId="478"/>
          <ac:grpSpMkLst>
            <pc:docMk/>
            <pc:sldMk cId="3001256679" sldId="325"/>
            <ac:grpSpMk id="7" creationId="{41F8A5AE-CCE4-412F-8EB2-D0573018B7EC}"/>
          </ac:grpSpMkLst>
        </pc:grpChg>
        <pc:picChg chg="del">
          <ac:chgData name="Jessica Fraser" userId="8a6945c3-3795-4f37-b412-031849dd8944" providerId="ADAL" clId="{FA22E5D2-1F9A-454B-AB21-ABB0E31B573F}" dt="2020-10-12T13:53:59.287" v="134" actId="478"/>
          <ac:picMkLst>
            <pc:docMk/>
            <pc:sldMk cId="3001256679" sldId="325"/>
            <ac:picMk id="4" creationId="{37BA298B-6BCD-41BC-ADA6-7C442EEC06D3}"/>
          </ac:picMkLst>
        </pc:picChg>
        <pc:picChg chg="add mod">
          <ac:chgData name="Jessica Fraser" userId="8a6945c3-3795-4f37-b412-031849dd8944" providerId="ADAL" clId="{FA22E5D2-1F9A-454B-AB21-ABB0E31B573F}" dt="2020-10-12T13:54:58.552" v="141" actId="1076"/>
          <ac:picMkLst>
            <pc:docMk/>
            <pc:sldMk cId="3001256679" sldId="325"/>
            <ac:picMk id="5" creationId="{19C835A0-49E4-44F0-B4B5-155AD0BFF12A}"/>
          </ac:picMkLst>
        </pc:picChg>
      </pc:sldChg>
      <pc:sldChg chg="addSp delSp modSp add mod">
        <pc:chgData name="Jessica Fraser" userId="8a6945c3-3795-4f37-b412-031849dd8944" providerId="ADAL" clId="{FA22E5D2-1F9A-454B-AB21-ABB0E31B573F}" dt="2020-10-12T14:00:40.127" v="194" actId="14100"/>
        <pc:sldMkLst>
          <pc:docMk/>
          <pc:sldMk cId="490304381" sldId="326"/>
        </pc:sldMkLst>
        <pc:grpChg chg="del">
          <ac:chgData name="Jessica Fraser" userId="8a6945c3-3795-4f37-b412-031849dd8944" providerId="ADAL" clId="{FA22E5D2-1F9A-454B-AB21-ABB0E31B573F}" dt="2020-10-12T14:00:37.235" v="193" actId="478"/>
          <ac:grpSpMkLst>
            <pc:docMk/>
            <pc:sldMk cId="490304381" sldId="326"/>
            <ac:grpSpMk id="7" creationId="{41F8A5AE-CCE4-412F-8EB2-D0573018B7EC}"/>
          </ac:grpSpMkLst>
        </pc:grpChg>
        <pc:picChg chg="add mod">
          <ac:chgData name="Jessica Fraser" userId="8a6945c3-3795-4f37-b412-031849dd8944" providerId="ADAL" clId="{FA22E5D2-1F9A-454B-AB21-ABB0E31B573F}" dt="2020-10-12T14:00:40.127" v="194" actId="14100"/>
          <ac:picMkLst>
            <pc:docMk/>
            <pc:sldMk cId="490304381" sldId="326"/>
            <ac:picMk id="3" creationId="{F3786309-149C-47F0-BC0C-99768769CC95}"/>
          </ac:picMkLst>
        </pc:picChg>
        <pc:picChg chg="del">
          <ac:chgData name="Jessica Fraser" userId="8a6945c3-3795-4f37-b412-031849dd8944" providerId="ADAL" clId="{FA22E5D2-1F9A-454B-AB21-ABB0E31B573F}" dt="2020-10-12T13:55:04.577" v="143" actId="478"/>
          <ac:picMkLst>
            <pc:docMk/>
            <pc:sldMk cId="490304381" sldId="326"/>
            <ac:picMk id="5" creationId="{19C835A0-49E4-44F0-B4B5-155AD0BFF12A}"/>
          </ac:picMkLst>
        </pc:picChg>
      </pc:sldChg>
      <pc:sldChg chg="addSp delSp modSp add mod">
        <pc:chgData name="Jessica Fraser" userId="8a6945c3-3795-4f37-b412-031849dd8944" providerId="ADAL" clId="{FA22E5D2-1F9A-454B-AB21-ABB0E31B573F}" dt="2020-10-12T14:00:47.359" v="196" actId="14100"/>
        <pc:sldMkLst>
          <pc:docMk/>
          <pc:sldMk cId="2142411674" sldId="327"/>
        </pc:sldMkLst>
        <pc:grpChg chg="del">
          <ac:chgData name="Jessica Fraser" userId="8a6945c3-3795-4f37-b412-031849dd8944" providerId="ADAL" clId="{FA22E5D2-1F9A-454B-AB21-ABB0E31B573F}" dt="2020-10-12T14:00:44.431" v="195" actId="478"/>
          <ac:grpSpMkLst>
            <pc:docMk/>
            <pc:sldMk cId="2142411674" sldId="327"/>
            <ac:grpSpMk id="7" creationId="{41F8A5AE-CCE4-412F-8EB2-D0573018B7EC}"/>
          </ac:grpSpMkLst>
        </pc:grpChg>
        <pc:picChg chg="del">
          <ac:chgData name="Jessica Fraser" userId="8a6945c3-3795-4f37-b412-031849dd8944" providerId="ADAL" clId="{FA22E5D2-1F9A-454B-AB21-ABB0E31B573F}" dt="2020-10-12T13:55:32.626" v="148" actId="478"/>
          <ac:picMkLst>
            <pc:docMk/>
            <pc:sldMk cId="2142411674" sldId="327"/>
            <ac:picMk id="3" creationId="{F3786309-149C-47F0-BC0C-99768769CC95}"/>
          </ac:picMkLst>
        </pc:picChg>
        <pc:picChg chg="add del mod">
          <ac:chgData name="Jessica Fraser" userId="8a6945c3-3795-4f37-b412-031849dd8944" providerId="ADAL" clId="{FA22E5D2-1F9A-454B-AB21-ABB0E31B573F}" dt="2020-10-12T13:56:34.043" v="154" actId="478"/>
          <ac:picMkLst>
            <pc:docMk/>
            <pc:sldMk cId="2142411674" sldId="327"/>
            <ac:picMk id="4" creationId="{AB7EF3AF-42D4-4C48-8B1D-3781BBAE6452}"/>
          </ac:picMkLst>
        </pc:picChg>
        <pc:picChg chg="add mod">
          <ac:chgData name="Jessica Fraser" userId="8a6945c3-3795-4f37-b412-031849dd8944" providerId="ADAL" clId="{FA22E5D2-1F9A-454B-AB21-ABB0E31B573F}" dt="2020-10-12T14:00:47.359" v="196" actId="14100"/>
          <ac:picMkLst>
            <pc:docMk/>
            <pc:sldMk cId="2142411674" sldId="327"/>
            <ac:picMk id="6" creationId="{5D38D7CB-6BE5-4F47-B2CC-09CDEF8EE90C}"/>
          </ac:picMkLst>
        </pc:picChg>
      </pc:sldChg>
      <pc:sldChg chg="addSp delSp modSp add mod">
        <pc:chgData name="Jessica Fraser" userId="8a6945c3-3795-4f37-b412-031849dd8944" providerId="ADAL" clId="{FA22E5D2-1F9A-454B-AB21-ABB0E31B573F}" dt="2020-10-12T14:00:53.679" v="198" actId="14100"/>
        <pc:sldMkLst>
          <pc:docMk/>
          <pc:sldMk cId="3699732663" sldId="328"/>
        </pc:sldMkLst>
        <pc:grpChg chg="del ord">
          <ac:chgData name="Jessica Fraser" userId="8a6945c3-3795-4f37-b412-031849dd8944" providerId="ADAL" clId="{FA22E5D2-1F9A-454B-AB21-ABB0E31B573F}" dt="2020-10-12T14:00:50.834" v="197" actId="478"/>
          <ac:grpSpMkLst>
            <pc:docMk/>
            <pc:sldMk cId="3699732663" sldId="328"/>
            <ac:grpSpMk id="7" creationId="{41F8A5AE-CCE4-412F-8EB2-D0573018B7EC}"/>
          </ac:grpSpMkLst>
        </pc:grpChg>
        <pc:picChg chg="add mod">
          <ac:chgData name="Jessica Fraser" userId="8a6945c3-3795-4f37-b412-031849dd8944" providerId="ADAL" clId="{FA22E5D2-1F9A-454B-AB21-ABB0E31B573F}" dt="2020-10-12T14:00:53.679" v="198" actId="14100"/>
          <ac:picMkLst>
            <pc:docMk/>
            <pc:sldMk cId="3699732663" sldId="328"/>
            <ac:picMk id="3" creationId="{E4D45746-05D9-4ECC-AD76-E2292A5441BB}"/>
          </ac:picMkLst>
        </pc:picChg>
        <pc:picChg chg="del">
          <ac:chgData name="Jessica Fraser" userId="8a6945c3-3795-4f37-b412-031849dd8944" providerId="ADAL" clId="{FA22E5D2-1F9A-454B-AB21-ABB0E31B573F}" dt="2020-10-12T13:56:03.540" v="153" actId="478"/>
          <ac:picMkLst>
            <pc:docMk/>
            <pc:sldMk cId="3699732663" sldId="328"/>
            <ac:picMk id="4" creationId="{AB7EF3AF-42D4-4C48-8B1D-3781BBAE6452}"/>
          </ac:picMkLst>
        </pc:picChg>
      </pc:sldChg>
      <pc:sldChg chg="addSp delSp modSp add mod">
        <pc:chgData name="Jessica Fraser" userId="8a6945c3-3795-4f37-b412-031849dd8944" providerId="ADAL" clId="{FA22E5D2-1F9A-454B-AB21-ABB0E31B573F}" dt="2020-10-12T14:00:59.304" v="200" actId="14100"/>
        <pc:sldMkLst>
          <pc:docMk/>
          <pc:sldMk cId="3513836991" sldId="329"/>
        </pc:sldMkLst>
        <pc:grpChg chg="del">
          <ac:chgData name="Jessica Fraser" userId="8a6945c3-3795-4f37-b412-031849dd8944" providerId="ADAL" clId="{FA22E5D2-1F9A-454B-AB21-ABB0E31B573F}" dt="2020-10-12T14:00:56.985" v="199" actId="478"/>
          <ac:grpSpMkLst>
            <pc:docMk/>
            <pc:sldMk cId="3513836991" sldId="329"/>
            <ac:grpSpMk id="7" creationId="{41F8A5AE-CCE4-412F-8EB2-D0573018B7EC}"/>
          </ac:grpSpMkLst>
        </pc:grpChg>
        <pc:picChg chg="del">
          <ac:chgData name="Jessica Fraser" userId="8a6945c3-3795-4f37-b412-031849dd8944" providerId="ADAL" clId="{FA22E5D2-1F9A-454B-AB21-ABB0E31B573F}" dt="2020-10-12T13:57:34.157" v="166" actId="478"/>
          <ac:picMkLst>
            <pc:docMk/>
            <pc:sldMk cId="3513836991" sldId="329"/>
            <ac:picMk id="3" creationId="{E4D45746-05D9-4ECC-AD76-E2292A5441BB}"/>
          </ac:picMkLst>
        </pc:picChg>
        <pc:picChg chg="add mod">
          <ac:chgData name="Jessica Fraser" userId="8a6945c3-3795-4f37-b412-031849dd8944" providerId="ADAL" clId="{FA22E5D2-1F9A-454B-AB21-ABB0E31B573F}" dt="2020-10-12T14:00:59.304" v="200" actId="14100"/>
          <ac:picMkLst>
            <pc:docMk/>
            <pc:sldMk cId="3513836991" sldId="329"/>
            <ac:picMk id="4" creationId="{3DA8AAE2-CC7B-4C08-B356-E371FBAEEA49}"/>
          </ac:picMkLst>
        </pc:picChg>
      </pc:sldChg>
      <pc:sldChg chg="addSp delSp modSp add mod">
        <pc:chgData name="Jessica Fraser" userId="8a6945c3-3795-4f37-b412-031849dd8944" providerId="ADAL" clId="{FA22E5D2-1F9A-454B-AB21-ABB0E31B573F}" dt="2020-10-12T14:01:02.886" v="202" actId="14100"/>
        <pc:sldMkLst>
          <pc:docMk/>
          <pc:sldMk cId="3026516178" sldId="330"/>
        </pc:sldMkLst>
        <pc:grpChg chg="del ord">
          <ac:chgData name="Jessica Fraser" userId="8a6945c3-3795-4f37-b412-031849dd8944" providerId="ADAL" clId="{FA22E5D2-1F9A-454B-AB21-ABB0E31B573F}" dt="2020-10-12T14:01:01.231" v="201" actId="478"/>
          <ac:grpSpMkLst>
            <pc:docMk/>
            <pc:sldMk cId="3026516178" sldId="330"/>
            <ac:grpSpMk id="7" creationId="{41F8A5AE-CCE4-412F-8EB2-D0573018B7EC}"/>
          </ac:grpSpMkLst>
        </pc:grpChg>
        <pc:picChg chg="add mod ord">
          <ac:chgData name="Jessica Fraser" userId="8a6945c3-3795-4f37-b412-031849dd8944" providerId="ADAL" clId="{FA22E5D2-1F9A-454B-AB21-ABB0E31B573F}" dt="2020-10-12T14:01:02.886" v="202" actId="14100"/>
          <ac:picMkLst>
            <pc:docMk/>
            <pc:sldMk cId="3026516178" sldId="330"/>
            <ac:picMk id="3" creationId="{A3DA1FF0-D0C1-4B2E-B377-01337B860281}"/>
          </ac:picMkLst>
        </pc:picChg>
        <pc:picChg chg="del">
          <ac:chgData name="Jessica Fraser" userId="8a6945c3-3795-4f37-b412-031849dd8944" providerId="ADAL" clId="{FA22E5D2-1F9A-454B-AB21-ABB0E31B573F}" dt="2020-10-12T13:58:27.108" v="174" actId="478"/>
          <ac:picMkLst>
            <pc:docMk/>
            <pc:sldMk cId="3026516178" sldId="330"/>
            <ac:picMk id="4" creationId="{3DA8AAE2-CC7B-4C08-B356-E371FBAEEA49}"/>
          </ac:picMkLst>
        </pc:picChg>
      </pc:sldChg>
      <pc:sldChg chg="addSp delSp modSp add mod">
        <pc:chgData name="Jessica Fraser" userId="8a6945c3-3795-4f37-b412-031849dd8944" providerId="ADAL" clId="{FA22E5D2-1F9A-454B-AB21-ABB0E31B573F}" dt="2020-10-12T14:01:07.512" v="204" actId="14100"/>
        <pc:sldMkLst>
          <pc:docMk/>
          <pc:sldMk cId="382640548" sldId="331"/>
        </pc:sldMkLst>
        <pc:grpChg chg="del">
          <ac:chgData name="Jessica Fraser" userId="8a6945c3-3795-4f37-b412-031849dd8944" providerId="ADAL" clId="{FA22E5D2-1F9A-454B-AB21-ABB0E31B573F}" dt="2020-10-12T14:01:05.664" v="203" actId="478"/>
          <ac:grpSpMkLst>
            <pc:docMk/>
            <pc:sldMk cId="382640548" sldId="331"/>
            <ac:grpSpMk id="7" creationId="{41F8A5AE-CCE4-412F-8EB2-D0573018B7EC}"/>
          </ac:grpSpMkLst>
        </pc:grpChg>
        <pc:picChg chg="del">
          <ac:chgData name="Jessica Fraser" userId="8a6945c3-3795-4f37-b412-031849dd8944" providerId="ADAL" clId="{FA22E5D2-1F9A-454B-AB21-ABB0E31B573F}" dt="2020-10-12T14:00:00.550" v="183" actId="478"/>
          <ac:picMkLst>
            <pc:docMk/>
            <pc:sldMk cId="382640548" sldId="331"/>
            <ac:picMk id="3" creationId="{A3DA1FF0-D0C1-4B2E-B377-01337B860281}"/>
          </ac:picMkLst>
        </pc:picChg>
        <pc:picChg chg="add mod">
          <ac:chgData name="Jessica Fraser" userId="8a6945c3-3795-4f37-b412-031849dd8944" providerId="ADAL" clId="{FA22E5D2-1F9A-454B-AB21-ABB0E31B573F}" dt="2020-10-12T14:01:07.512" v="204" actId="14100"/>
          <ac:picMkLst>
            <pc:docMk/>
            <pc:sldMk cId="382640548" sldId="331"/>
            <ac:picMk id="4" creationId="{B4858510-740D-48E9-A30B-FA1E4F370F81}"/>
          </ac:picMkLst>
        </pc:picChg>
      </pc:sldChg>
    </pc:docChg>
  </pc:docChgLst>
  <pc:docChgLst>
    <pc:chgData name="Nura Aided Ibrahim" userId="S::nura@thet.org::3587fe1b-f0a7-47a0-b7ce-0c44546eeb99" providerId="AD" clId="Web-{6ADC6108-7D6F-27DC-BB42-CD3152B05F6B}"/>
    <pc:docChg chg="addSld delSld modSld">
      <pc:chgData name="Nura Aided Ibrahim" userId="S::nura@thet.org::3587fe1b-f0a7-47a0-b7ce-0c44546eeb99" providerId="AD" clId="Web-{6ADC6108-7D6F-27DC-BB42-CD3152B05F6B}" dt="2021-08-10T11:42:52.877" v="991"/>
      <pc:docMkLst>
        <pc:docMk/>
      </pc:docMkLst>
      <pc:sldChg chg="addSp modSp del">
        <pc:chgData name="Nura Aided Ibrahim" userId="S::nura@thet.org::3587fe1b-f0a7-47a0-b7ce-0c44546eeb99" providerId="AD" clId="Web-{6ADC6108-7D6F-27DC-BB42-CD3152B05F6B}" dt="2021-08-10T11:42:52.877" v="991"/>
        <pc:sldMkLst>
          <pc:docMk/>
          <pc:sldMk cId="2501402197" sldId="340"/>
        </pc:sldMkLst>
        <pc:spChg chg="mod">
          <ac:chgData name="Nura Aided Ibrahim" userId="S::nura@thet.org::3587fe1b-f0a7-47a0-b7ce-0c44546eeb99" providerId="AD" clId="Web-{6ADC6108-7D6F-27DC-BB42-CD3152B05F6B}" dt="2021-08-10T08:58:02.660" v="204" actId="20577"/>
          <ac:spMkLst>
            <pc:docMk/>
            <pc:sldMk cId="2501402197" sldId="340"/>
            <ac:spMk id="2" creationId="{B5FBF257-1711-4322-9EC7-746404260086}"/>
          </ac:spMkLst>
        </pc:spChg>
        <pc:spChg chg="mod">
          <ac:chgData name="Nura Aided Ibrahim" userId="S::nura@thet.org::3587fe1b-f0a7-47a0-b7ce-0c44546eeb99" providerId="AD" clId="Web-{6ADC6108-7D6F-27DC-BB42-CD3152B05F6B}" dt="2021-08-10T08:57:57.332" v="203" actId="20577"/>
          <ac:spMkLst>
            <pc:docMk/>
            <pc:sldMk cId="2501402197" sldId="340"/>
            <ac:spMk id="3" creationId="{CDD15754-19AF-4ED5-AB85-93F577B09456}"/>
          </ac:spMkLst>
        </pc:spChg>
        <pc:picChg chg="add mod">
          <ac:chgData name="Nura Aided Ibrahim" userId="S::nura@thet.org::3587fe1b-f0a7-47a0-b7ce-0c44546eeb99" providerId="AD" clId="Web-{6ADC6108-7D6F-27DC-BB42-CD3152B05F6B}" dt="2021-08-10T11:40:37.353" v="951" actId="1076"/>
          <ac:picMkLst>
            <pc:docMk/>
            <pc:sldMk cId="2501402197" sldId="340"/>
            <ac:picMk id="5" creationId="{D6EC35BE-6615-4992-935D-7BBB3140E1EF}"/>
          </ac:picMkLst>
        </pc:picChg>
      </pc:sldChg>
      <pc:sldChg chg="new del">
        <pc:chgData name="Nura Aided Ibrahim" userId="S::nura@thet.org::3587fe1b-f0a7-47a0-b7ce-0c44546eeb99" providerId="AD" clId="Web-{6ADC6108-7D6F-27DC-BB42-CD3152B05F6B}" dt="2021-08-10T08:44:11.871" v="1"/>
        <pc:sldMkLst>
          <pc:docMk/>
          <pc:sldMk cId="1558336321" sldId="349"/>
        </pc:sldMkLst>
      </pc:sldChg>
      <pc:sldChg chg="modSp add replId">
        <pc:chgData name="Nura Aided Ibrahim" userId="S::nura@thet.org::3587fe1b-f0a7-47a0-b7ce-0c44546eeb99" providerId="AD" clId="Web-{6ADC6108-7D6F-27DC-BB42-CD3152B05F6B}" dt="2021-08-10T10:40:02.407" v="782" actId="20577"/>
        <pc:sldMkLst>
          <pc:docMk/>
          <pc:sldMk cId="2293271126" sldId="349"/>
        </pc:sldMkLst>
        <pc:spChg chg="mod">
          <ac:chgData name="Nura Aided Ibrahim" userId="S::nura@thet.org::3587fe1b-f0a7-47a0-b7ce-0c44546eeb99" providerId="AD" clId="Web-{6ADC6108-7D6F-27DC-BB42-CD3152B05F6B}" dt="2021-08-10T08:55:06.952" v="32" actId="20577"/>
          <ac:spMkLst>
            <pc:docMk/>
            <pc:sldMk cId="2293271126" sldId="349"/>
            <ac:spMk id="2" creationId="{B5FBF257-1711-4322-9EC7-746404260086}"/>
          </ac:spMkLst>
        </pc:spChg>
        <pc:spChg chg="mod">
          <ac:chgData name="Nura Aided Ibrahim" userId="S::nura@thet.org::3587fe1b-f0a7-47a0-b7ce-0c44546eeb99" providerId="AD" clId="Web-{6ADC6108-7D6F-27DC-BB42-CD3152B05F6B}" dt="2021-08-10T10:40:02.407" v="782" actId="20577"/>
          <ac:spMkLst>
            <pc:docMk/>
            <pc:sldMk cId="2293271126" sldId="349"/>
            <ac:spMk id="3" creationId="{CDD15754-19AF-4ED5-AB85-93F577B09456}"/>
          </ac:spMkLst>
        </pc:spChg>
      </pc:sldChg>
      <pc:sldChg chg="addSp delSp modSp add replId">
        <pc:chgData name="Nura Aided Ibrahim" userId="S::nura@thet.org::3587fe1b-f0a7-47a0-b7ce-0c44546eeb99" providerId="AD" clId="Web-{6ADC6108-7D6F-27DC-BB42-CD3152B05F6B}" dt="2021-08-10T10:29:10.549" v="296" actId="20577"/>
        <pc:sldMkLst>
          <pc:docMk/>
          <pc:sldMk cId="1635107393" sldId="354"/>
        </pc:sldMkLst>
        <pc:spChg chg="mod">
          <ac:chgData name="Nura Aided Ibrahim" userId="S::nura@thet.org::3587fe1b-f0a7-47a0-b7ce-0c44546eeb99" providerId="AD" clId="Web-{6ADC6108-7D6F-27DC-BB42-CD3152B05F6B}" dt="2021-08-10T10:29:10.549" v="296" actId="20577"/>
          <ac:spMkLst>
            <pc:docMk/>
            <pc:sldMk cId="1635107393" sldId="354"/>
            <ac:spMk id="2" creationId="{B5FBF257-1711-4322-9EC7-746404260086}"/>
          </ac:spMkLst>
        </pc:spChg>
        <pc:spChg chg="mod">
          <ac:chgData name="Nura Aided Ibrahim" userId="S::nura@thet.org::3587fe1b-f0a7-47a0-b7ce-0c44546eeb99" providerId="AD" clId="Web-{6ADC6108-7D6F-27DC-BB42-CD3152B05F6B}" dt="2021-08-10T10:28:36.407" v="284" actId="20577"/>
          <ac:spMkLst>
            <pc:docMk/>
            <pc:sldMk cId="1635107393" sldId="354"/>
            <ac:spMk id="3" creationId="{CDD15754-19AF-4ED5-AB85-93F577B09456}"/>
          </ac:spMkLst>
        </pc:spChg>
        <pc:spChg chg="add">
          <ac:chgData name="Nura Aided Ibrahim" userId="S::nura@thet.org::3587fe1b-f0a7-47a0-b7ce-0c44546eeb99" providerId="AD" clId="Web-{6ADC6108-7D6F-27DC-BB42-CD3152B05F6B}" dt="2021-08-10T10:26:16.310" v="227"/>
          <ac:spMkLst>
            <pc:docMk/>
            <pc:sldMk cId="1635107393" sldId="354"/>
            <ac:spMk id="6" creationId="{B5B1713E-9CA8-4386-B51A-9520C6A3861A}"/>
          </ac:spMkLst>
        </pc:spChg>
        <pc:spChg chg="add del mod">
          <ac:chgData name="Nura Aided Ibrahim" userId="S::nura@thet.org::3587fe1b-f0a7-47a0-b7ce-0c44546eeb99" providerId="AD" clId="Web-{6ADC6108-7D6F-27DC-BB42-CD3152B05F6B}" dt="2021-08-10T10:26:27.686" v="231"/>
          <ac:spMkLst>
            <pc:docMk/>
            <pc:sldMk cId="1635107393" sldId="354"/>
            <ac:spMk id="7" creationId="{87D4AE40-32F9-44E5-8289-F1B1A3595832}"/>
          </ac:spMkLst>
        </pc:spChg>
        <pc:picChg chg="add del mod">
          <ac:chgData name="Nura Aided Ibrahim" userId="S::nura@thet.org::3587fe1b-f0a7-47a0-b7ce-0c44546eeb99" providerId="AD" clId="Web-{6ADC6108-7D6F-27DC-BB42-CD3152B05F6B}" dt="2021-08-10T10:25:45.591" v="226"/>
          <ac:picMkLst>
            <pc:docMk/>
            <pc:sldMk cId="1635107393" sldId="354"/>
            <ac:picMk id="5" creationId="{0439450C-B066-46B8-8891-7D4178103307}"/>
          </ac:picMkLst>
        </pc:picChg>
        <pc:picChg chg="add mod">
          <ac:chgData name="Nura Aided Ibrahim" userId="S::nura@thet.org::3587fe1b-f0a7-47a0-b7ce-0c44546eeb99" providerId="AD" clId="Web-{6ADC6108-7D6F-27DC-BB42-CD3152B05F6B}" dt="2021-08-10T10:27:09.093" v="236" actId="1076"/>
          <ac:picMkLst>
            <pc:docMk/>
            <pc:sldMk cId="1635107393" sldId="354"/>
            <ac:picMk id="8" creationId="{5B811362-D0AC-49F6-A046-B065488EE6FC}"/>
          </ac:picMkLst>
        </pc:picChg>
      </pc:sldChg>
      <pc:sldChg chg="addSp delSp modSp add del replId">
        <pc:chgData name="Nura Aided Ibrahim" userId="S::nura@thet.org::3587fe1b-f0a7-47a0-b7ce-0c44546eeb99" providerId="AD" clId="Web-{6ADC6108-7D6F-27DC-BB42-CD3152B05F6B}" dt="2021-08-10T10:30:53.645" v="321"/>
        <pc:sldMkLst>
          <pc:docMk/>
          <pc:sldMk cId="989404988" sldId="355"/>
        </pc:sldMkLst>
        <pc:spChg chg="mod">
          <ac:chgData name="Nura Aided Ibrahim" userId="S::nura@thet.org::3587fe1b-f0a7-47a0-b7ce-0c44546eeb99" providerId="AD" clId="Web-{6ADC6108-7D6F-27DC-BB42-CD3152B05F6B}" dt="2021-08-10T10:29:32.955" v="319" actId="20577"/>
          <ac:spMkLst>
            <pc:docMk/>
            <pc:sldMk cId="989404988" sldId="355"/>
            <ac:spMk id="2" creationId="{B5FBF257-1711-4322-9EC7-746404260086}"/>
          </ac:spMkLst>
        </pc:spChg>
        <pc:spChg chg="mod">
          <ac:chgData name="Nura Aided Ibrahim" userId="S::nura@thet.org::3587fe1b-f0a7-47a0-b7ce-0c44546eeb99" providerId="AD" clId="Web-{6ADC6108-7D6F-27DC-BB42-CD3152B05F6B}" dt="2021-08-10T10:29:19.252" v="298" actId="20577"/>
          <ac:spMkLst>
            <pc:docMk/>
            <pc:sldMk cId="989404988" sldId="355"/>
            <ac:spMk id="3" creationId="{CDD15754-19AF-4ED5-AB85-93F577B09456}"/>
          </ac:spMkLst>
        </pc:spChg>
        <pc:spChg chg="add">
          <ac:chgData name="Nura Aided Ibrahim" userId="S::nura@thet.org::3587fe1b-f0a7-47a0-b7ce-0c44546eeb99" providerId="AD" clId="Web-{6ADC6108-7D6F-27DC-BB42-CD3152B05F6B}" dt="2021-08-10T10:29:56.018" v="320"/>
          <ac:spMkLst>
            <pc:docMk/>
            <pc:sldMk cId="989404988" sldId="355"/>
            <ac:spMk id="5" creationId="{83EF3683-7F1F-4ED5-83A8-C281CFF71329}"/>
          </ac:spMkLst>
        </pc:spChg>
        <pc:picChg chg="del">
          <ac:chgData name="Nura Aided Ibrahim" userId="S::nura@thet.org::3587fe1b-f0a7-47a0-b7ce-0c44546eeb99" providerId="AD" clId="Web-{6ADC6108-7D6F-27DC-BB42-CD3152B05F6B}" dt="2021-08-10T10:29:14.768" v="297"/>
          <ac:picMkLst>
            <pc:docMk/>
            <pc:sldMk cId="989404988" sldId="355"/>
            <ac:picMk id="8" creationId="{5B811362-D0AC-49F6-A046-B065488EE6FC}"/>
          </ac:picMkLst>
        </pc:picChg>
      </pc:sldChg>
      <pc:sldChg chg="new del">
        <pc:chgData name="Nura Aided Ibrahim" userId="S::nura@thet.org::3587fe1b-f0a7-47a0-b7ce-0c44546eeb99" providerId="AD" clId="Web-{6ADC6108-7D6F-27DC-BB42-CD3152B05F6B}" dt="2021-08-10T10:28:48.236" v="286"/>
        <pc:sldMkLst>
          <pc:docMk/>
          <pc:sldMk cId="1050012273" sldId="355"/>
        </pc:sldMkLst>
      </pc:sldChg>
      <pc:sldChg chg="modSp add del replId">
        <pc:chgData name="Nura Aided Ibrahim" userId="S::nura@thet.org::3587fe1b-f0a7-47a0-b7ce-0c44546eeb99" providerId="AD" clId="Web-{6ADC6108-7D6F-27DC-BB42-CD3152B05F6B}" dt="2021-08-10T10:39:46.250" v="780"/>
        <pc:sldMkLst>
          <pc:docMk/>
          <pc:sldMk cId="1822982101" sldId="355"/>
        </pc:sldMkLst>
        <pc:spChg chg="mod">
          <ac:chgData name="Nura Aided Ibrahim" userId="S::nura@thet.org::3587fe1b-f0a7-47a0-b7ce-0c44546eeb99" providerId="AD" clId="Web-{6ADC6108-7D6F-27DC-BB42-CD3152B05F6B}" dt="2021-08-10T10:39:21.343" v="778" actId="20577"/>
          <ac:spMkLst>
            <pc:docMk/>
            <pc:sldMk cId="1822982101" sldId="355"/>
            <ac:spMk id="3" creationId="{CDD15754-19AF-4ED5-AB85-93F577B09456}"/>
          </ac:spMkLst>
        </pc:spChg>
      </pc:sldChg>
      <pc:sldChg chg="modSp add replId">
        <pc:chgData name="Nura Aided Ibrahim" userId="S::nura@thet.org::3587fe1b-f0a7-47a0-b7ce-0c44546eeb99" providerId="AD" clId="Web-{6ADC6108-7D6F-27DC-BB42-CD3152B05F6B}" dt="2021-08-10T11:42:43.423" v="990" actId="20577"/>
        <pc:sldMkLst>
          <pc:docMk/>
          <pc:sldMk cId="550205212" sldId="357"/>
        </pc:sldMkLst>
        <pc:spChg chg="mod">
          <ac:chgData name="Nura Aided Ibrahim" userId="S::nura@thet.org::3587fe1b-f0a7-47a0-b7ce-0c44546eeb99" providerId="AD" clId="Web-{6ADC6108-7D6F-27DC-BB42-CD3152B05F6B}" dt="2021-08-10T11:42:43.423" v="990" actId="20577"/>
          <ac:spMkLst>
            <pc:docMk/>
            <pc:sldMk cId="550205212" sldId="357"/>
            <ac:spMk id="3" creationId="{CDD15754-19AF-4ED5-AB85-93F577B09456}"/>
          </ac:spMkLst>
        </pc:spChg>
      </pc:sldChg>
    </pc:docChg>
  </pc:docChgLst>
  <pc:docChgLst>
    <pc:chgData name="Audrey Arbaud" userId="S::audrey.arbaud@thet.org::7a474f91-ea2e-4d02-90bb-f5783715bc7e" providerId="AD" clId="Web-{DFD4FE33-9086-51AA-61D3-F8CA1AD395C4}"/>
    <pc:docChg chg="addSld delSld modSld sldOrd">
      <pc:chgData name="Audrey Arbaud" userId="S::audrey.arbaud@thet.org::7a474f91-ea2e-4d02-90bb-f5783715bc7e" providerId="AD" clId="Web-{DFD4FE33-9086-51AA-61D3-F8CA1AD395C4}" dt="2021-08-10T13:46:13.440" v="1974" actId="1076"/>
      <pc:docMkLst>
        <pc:docMk/>
      </pc:docMkLst>
      <pc:sldChg chg="modSp">
        <pc:chgData name="Audrey Arbaud" userId="S::audrey.arbaud@thet.org::7a474f91-ea2e-4d02-90bb-f5783715bc7e" providerId="AD" clId="Web-{DFD4FE33-9086-51AA-61D3-F8CA1AD395C4}" dt="2021-08-10T09:39:17.238" v="489" actId="20577"/>
        <pc:sldMkLst>
          <pc:docMk/>
          <pc:sldMk cId="4099498457" sldId="267"/>
        </pc:sldMkLst>
        <pc:spChg chg="mod">
          <ac:chgData name="Audrey Arbaud" userId="S::audrey.arbaud@thet.org::7a474f91-ea2e-4d02-90bb-f5783715bc7e" providerId="AD" clId="Web-{DFD4FE33-9086-51AA-61D3-F8CA1AD395C4}" dt="2021-08-10T09:39:17.238" v="489" actId="20577"/>
          <ac:spMkLst>
            <pc:docMk/>
            <pc:sldMk cId="4099498457" sldId="267"/>
            <ac:spMk id="3" creationId="{00000000-0000-0000-0000-000000000000}"/>
          </ac:spMkLst>
        </pc:spChg>
      </pc:sldChg>
      <pc:sldChg chg="modSp">
        <pc:chgData name="Audrey Arbaud" userId="S::audrey.arbaud@thet.org::7a474f91-ea2e-4d02-90bb-f5783715bc7e" providerId="AD" clId="Web-{DFD4FE33-9086-51AA-61D3-F8CA1AD395C4}" dt="2021-08-10T13:37:17.693" v="1972" actId="20577"/>
        <pc:sldMkLst>
          <pc:docMk/>
          <pc:sldMk cId="470091972" sldId="299"/>
        </pc:sldMkLst>
        <pc:spChg chg="mod">
          <ac:chgData name="Audrey Arbaud" userId="S::audrey.arbaud@thet.org::7a474f91-ea2e-4d02-90bb-f5783715bc7e" providerId="AD" clId="Web-{DFD4FE33-9086-51AA-61D3-F8CA1AD395C4}" dt="2021-08-10T13:37:17.693" v="1972" actId="20577"/>
          <ac:spMkLst>
            <pc:docMk/>
            <pc:sldMk cId="470091972" sldId="299"/>
            <ac:spMk id="3" creationId="{00000000-0000-0000-0000-000000000000}"/>
          </ac:spMkLst>
        </pc:spChg>
      </pc:sldChg>
      <pc:sldChg chg="modSp del">
        <pc:chgData name="Audrey Arbaud" userId="S::audrey.arbaud@thet.org::7a474f91-ea2e-4d02-90bb-f5783715bc7e" providerId="AD" clId="Web-{DFD4FE33-9086-51AA-61D3-F8CA1AD395C4}" dt="2021-08-10T13:01:19.878" v="1654"/>
        <pc:sldMkLst>
          <pc:docMk/>
          <pc:sldMk cId="2448599427" sldId="300"/>
        </pc:sldMkLst>
        <pc:spChg chg="mod">
          <ac:chgData name="Audrey Arbaud" userId="S::audrey.arbaud@thet.org::7a474f91-ea2e-4d02-90bb-f5783715bc7e" providerId="AD" clId="Web-{DFD4FE33-9086-51AA-61D3-F8CA1AD395C4}" dt="2021-08-10T09:40:18.318" v="506" actId="20577"/>
          <ac:spMkLst>
            <pc:docMk/>
            <pc:sldMk cId="2448599427" sldId="300"/>
            <ac:spMk id="3" creationId="{00000000-0000-0000-0000-000000000000}"/>
          </ac:spMkLst>
        </pc:spChg>
      </pc:sldChg>
      <pc:sldChg chg="addCm">
        <pc:chgData name="Audrey Arbaud" userId="S::audrey.arbaud@thet.org::7a474f91-ea2e-4d02-90bb-f5783715bc7e" providerId="AD" clId="Web-{DFD4FE33-9086-51AA-61D3-F8CA1AD395C4}" dt="2021-08-10T12:44:24.401" v="1652"/>
        <pc:sldMkLst>
          <pc:docMk/>
          <pc:sldMk cId="3533268617" sldId="316"/>
        </pc:sldMkLst>
      </pc:sldChg>
      <pc:sldChg chg="modSp ord">
        <pc:chgData name="Audrey Arbaud" userId="S::audrey.arbaud@thet.org::7a474f91-ea2e-4d02-90bb-f5783715bc7e" providerId="AD" clId="Web-{DFD4FE33-9086-51AA-61D3-F8CA1AD395C4}" dt="2021-08-10T12:25:58.844" v="1335" actId="20577"/>
        <pc:sldMkLst>
          <pc:docMk/>
          <pc:sldMk cId="2782823493" sldId="321"/>
        </pc:sldMkLst>
        <pc:spChg chg="mod">
          <ac:chgData name="Audrey Arbaud" userId="S::audrey.arbaud@thet.org::7a474f91-ea2e-4d02-90bb-f5783715bc7e" providerId="AD" clId="Web-{DFD4FE33-9086-51AA-61D3-F8CA1AD395C4}" dt="2021-08-10T12:25:58.844" v="1335" actId="20577"/>
          <ac:spMkLst>
            <pc:docMk/>
            <pc:sldMk cId="2782823493" sldId="321"/>
            <ac:spMk id="3" creationId="{00000000-0000-0000-0000-000000000000}"/>
          </ac:spMkLst>
        </pc:spChg>
      </pc:sldChg>
      <pc:sldChg chg="modSp">
        <pc:chgData name="Audrey Arbaud" userId="S::audrey.arbaud@thet.org::7a474f91-ea2e-4d02-90bb-f5783715bc7e" providerId="AD" clId="Web-{DFD4FE33-9086-51AA-61D3-F8CA1AD395C4}" dt="2021-08-10T13:35:34.129" v="1955" actId="20577"/>
        <pc:sldMkLst>
          <pc:docMk/>
          <pc:sldMk cId="700269280" sldId="322"/>
        </pc:sldMkLst>
        <pc:spChg chg="mod">
          <ac:chgData name="Audrey Arbaud" userId="S::audrey.arbaud@thet.org::7a474f91-ea2e-4d02-90bb-f5783715bc7e" providerId="AD" clId="Web-{DFD4FE33-9086-51AA-61D3-F8CA1AD395C4}" dt="2021-08-10T13:35:34.129" v="1955" actId="20577"/>
          <ac:spMkLst>
            <pc:docMk/>
            <pc:sldMk cId="700269280" sldId="322"/>
            <ac:spMk id="3" creationId="{00000000-0000-0000-0000-000000000000}"/>
          </ac:spMkLst>
        </pc:spChg>
      </pc:sldChg>
      <pc:sldChg chg="modSp">
        <pc:chgData name="Audrey Arbaud" userId="S::audrey.arbaud@thet.org::7a474f91-ea2e-4d02-90bb-f5783715bc7e" providerId="AD" clId="Web-{DFD4FE33-9086-51AA-61D3-F8CA1AD395C4}" dt="2021-08-10T13:46:13.440" v="1974" actId="1076"/>
        <pc:sldMkLst>
          <pc:docMk/>
          <pc:sldMk cId="595116050" sldId="325"/>
        </pc:sldMkLst>
        <pc:spChg chg="mod">
          <ac:chgData name="Audrey Arbaud" userId="S::audrey.arbaud@thet.org::7a474f91-ea2e-4d02-90bb-f5783715bc7e" providerId="AD" clId="Web-{DFD4FE33-9086-51AA-61D3-F8CA1AD395C4}" dt="2021-08-10T13:46:13.440" v="1974" actId="1076"/>
          <ac:spMkLst>
            <pc:docMk/>
            <pc:sldMk cId="595116050" sldId="325"/>
            <ac:spMk id="2" creationId="{16D38CE4-E6EC-4818-83C0-3E009C7AB3FE}"/>
          </ac:spMkLst>
        </pc:spChg>
        <pc:spChg chg="mod">
          <ac:chgData name="Audrey Arbaud" userId="S::audrey.arbaud@thet.org::7a474f91-ea2e-4d02-90bb-f5783715bc7e" providerId="AD" clId="Web-{DFD4FE33-9086-51AA-61D3-F8CA1AD395C4}" dt="2021-08-10T13:36:47.177" v="1963" actId="20577"/>
          <ac:spMkLst>
            <pc:docMk/>
            <pc:sldMk cId="595116050" sldId="325"/>
            <ac:spMk id="3" creationId="{00000000-0000-0000-0000-000000000000}"/>
          </ac:spMkLst>
        </pc:spChg>
      </pc:sldChg>
      <pc:sldChg chg="modSp">
        <pc:chgData name="Audrey Arbaud" userId="S::audrey.arbaud@thet.org::7a474f91-ea2e-4d02-90bb-f5783715bc7e" providerId="AD" clId="Web-{DFD4FE33-9086-51AA-61D3-F8CA1AD395C4}" dt="2021-08-10T12:01:37.623" v="981" actId="20577"/>
        <pc:sldMkLst>
          <pc:docMk/>
          <pc:sldMk cId="3963023764" sldId="331"/>
        </pc:sldMkLst>
        <pc:spChg chg="mod">
          <ac:chgData name="Audrey Arbaud" userId="S::audrey.arbaud@thet.org::7a474f91-ea2e-4d02-90bb-f5783715bc7e" providerId="AD" clId="Web-{DFD4FE33-9086-51AA-61D3-F8CA1AD395C4}" dt="2021-08-10T12:01:37.623" v="981" actId="20577"/>
          <ac:spMkLst>
            <pc:docMk/>
            <pc:sldMk cId="3963023764" sldId="331"/>
            <ac:spMk id="3" creationId="{B32297E2-C7F1-461F-989F-0B01C4A3A07F}"/>
          </ac:spMkLst>
        </pc:spChg>
      </pc:sldChg>
      <pc:sldChg chg="modSp">
        <pc:chgData name="Audrey Arbaud" userId="S::audrey.arbaud@thet.org::7a474f91-ea2e-4d02-90bb-f5783715bc7e" providerId="AD" clId="Web-{DFD4FE33-9086-51AA-61D3-F8CA1AD395C4}" dt="2021-08-10T12:03:57.251" v="985" actId="20577"/>
        <pc:sldMkLst>
          <pc:docMk/>
          <pc:sldMk cId="1231036059" sldId="334"/>
        </pc:sldMkLst>
        <pc:spChg chg="mod">
          <ac:chgData name="Audrey Arbaud" userId="S::audrey.arbaud@thet.org::7a474f91-ea2e-4d02-90bb-f5783715bc7e" providerId="AD" clId="Web-{DFD4FE33-9086-51AA-61D3-F8CA1AD395C4}" dt="2021-08-10T12:03:57.251" v="985" actId="20577"/>
          <ac:spMkLst>
            <pc:docMk/>
            <pc:sldMk cId="1231036059" sldId="334"/>
            <ac:spMk id="3" creationId="{BCF7D672-0440-4429-A99A-427F65D6CFAE}"/>
          </ac:spMkLst>
        </pc:spChg>
      </pc:sldChg>
      <pc:sldChg chg="del">
        <pc:chgData name="Audrey Arbaud" userId="S::audrey.arbaud@thet.org::7a474f91-ea2e-4d02-90bb-f5783715bc7e" providerId="AD" clId="Web-{DFD4FE33-9086-51AA-61D3-F8CA1AD395C4}" dt="2021-08-10T12:11:16.683" v="1201"/>
        <pc:sldMkLst>
          <pc:docMk/>
          <pc:sldMk cId="472983017" sldId="338"/>
        </pc:sldMkLst>
      </pc:sldChg>
      <pc:sldChg chg="addSp delSp modSp">
        <pc:chgData name="Audrey Arbaud" userId="S::audrey.arbaud@thet.org::7a474f91-ea2e-4d02-90bb-f5783715bc7e" providerId="AD" clId="Web-{DFD4FE33-9086-51AA-61D3-F8CA1AD395C4}" dt="2021-08-10T09:39:34.598" v="497" actId="20577"/>
        <pc:sldMkLst>
          <pc:docMk/>
          <pc:sldMk cId="4206157286" sldId="347"/>
        </pc:sldMkLst>
        <pc:spChg chg="mod">
          <ac:chgData name="Audrey Arbaud" userId="S::audrey.arbaud@thet.org::7a474f91-ea2e-4d02-90bb-f5783715bc7e" providerId="AD" clId="Web-{DFD4FE33-9086-51AA-61D3-F8CA1AD395C4}" dt="2021-08-10T09:39:34.598" v="497" actId="20577"/>
          <ac:spMkLst>
            <pc:docMk/>
            <pc:sldMk cId="4206157286" sldId="347"/>
            <ac:spMk id="2" creationId="{130E13A9-9A3F-4D56-9ADC-DE841DC51846}"/>
          </ac:spMkLst>
        </pc:spChg>
        <pc:spChg chg="del">
          <ac:chgData name="Audrey Arbaud" userId="S::audrey.arbaud@thet.org::7a474f91-ea2e-4d02-90bb-f5783715bc7e" providerId="AD" clId="Web-{DFD4FE33-9086-51AA-61D3-F8CA1AD395C4}" dt="2021-08-10T09:27:43.660" v="161"/>
          <ac:spMkLst>
            <pc:docMk/>
            <pc:sldMk cId="4206157286" sldId="347"/>
            <ac:spMk id="3" creationId="{D7F31DA4-7CE9-4695-A531-C22798FB370B}"/>
          </ac:spMkLst>
        </pc:spChg>
        <pc:graphicFrameChg chg="add mod ord modGraphic">
          <ac:chgData name="Audrey Arbaud" userId="S::audrey.arbaud@thet.org::7a474f91-ea2e-4d02-90bb-f5783715bc7e" providerId="AD" clId="Web-{DFD4FE33-9086-51AA-61D3-F8CA1AD395C4}" dt="2021-08-10T09:38:32.550" v="483"/>
          <ac:graphicFrameMkLst>
            <pc:docMk/>
            <pc:sldMk cId="4206157286" sldId="347"/>
            <ac:graphicFrameMk id="6" creationId="{9FE510D4-9691-42A5-99F1-A90F9FE25226}"/>
          </ac:graphicFrameMkLst>
        </pc:graphicFrameChg>
      </pc:sldChg>
      <pc:sldChg chg="modSp">
        <pc:chgData name="Audrey Arbaud" userId="S::audrey.arbaud@thet.org::7a474f91-ea2e-4d02-90bb-f5783715bc7e" providerId="AD" clId="Web-{DFD4FE33-9086-51AA-61D3-F8CA1AD395C4}" dt="2021-08-10T12:32:21.010" v="1436" actId="20577"/>
        <pc:sldMkLst>
          <pc:docMk/>
          <pc:sldMk cId="2328480099" sldId="348"/>
        </pc:sldMkLst>
        <pc:spChg chg="mod">
          <ac:chgData name="Audrey Arbaud" userId="S::audrey.arbaud@thet.org::7a474f91-ea2e-4d02-90bb-f5783715bc7e" providerId="AD" clId="Web-{DFD4FE33-9086-51AA-61D3-F8CA1AD395C4}" dt="2021-08-10T12:32:21.010" v="1436" actId="20577"/>
          <ac:spMkLst>
            <pc:docMk/>
            <pc:sldMk cId="2328480099" sldId="348"/>
            <ac:spMk id="2" creationId="{47EE5839-0D5F-4D78-8415-C613FFC07765}"/>
          </ac:spMkLst>
        </pc:spChg>
        <pc:spChg chg="mod">
          <ac:chgData name="Audrey Arbaud" userId="S::audrey.arbaud@thet.org::7a474f91-ea2e-4d02-90bb-f5783715bc7e" providerId="AD" clId="Web-{DFD4FE33-9086-51AA-61D3-F8CA1AD395C4}" dt="2021-08-10T12:32:13.041" v="1433" actId="20577"/>
          <ac:spMkLst>
            <pc:docMk/>
            <pc:sldMk cId="2328480099" sldId="348"/>
            <ac:spMk id="3" creationId="{52478D69-5EA7-4DC1-98F8-87006CBDCE39}"/>
          </ac:spMkLst>
        </pc:spChg>
      </pc:sldChg>
      <pc:sldChg chg="modSp add replId">
        <pc:chgData name="Audrey Arbaud" userId="S::audrey.arbaud@thet.org::7a474f91-ea2e-4d02-90bb-f5783715bc7e" providerId="AD" clId="Web-{DFD4FE33-9086-51AA-61D3-F8CA1AD395C4}" dt="2021-08-10T09:39:21.504" v="491" actId="20577"/>
        <pc:sldMkLst>
          <pc:docMk/>
          <pc:sldMk cId="2197882955" sldId="350"/>
        </pc:sldMkLst>
        <pc:spChg chg="mod">
          <ac:chgData name="Audrey Arbaud" userId="S::audrey.arbaud@thet.org::7a474f91-ea2e-4d02-90bb-f5783715bc7e" providerId="AD" clId="Web-{DFD4FE33-9086-51AA-61D3-F8CA1AD395C4}" dt="2021-08-10T09:39:21.504" v="491" actId="20577"/>
          <ac:spMkLst>
            <pc:docMk/>
            <pc:sldMk cId="2197882955" sldId="350"/>
            <ac:spMk id="3" creationId="{00000000-0000-0000-0000-000000000000}"/>
          </ac:spMkLst>
        </pc:spChg>
      </pc:sldChg>
      <pc:sldChg chg="modSp add replId">
        <pc:chgData name="Audrey Arbaud" userId="S::audrey.arbaud@thet.org::7a474f91-ea2e-4d02-90bb-f5783715bc7e" providerId="AD" clId="Web-{DFD4FE33-9086-51AA-61D3-F8CA1AD395C4}" dt="2021-08-10T09:39:32.192" v="494" actId="20577"/>
        <pc:sldMkLst>
          <pc:docMk/>
          <pc:sldMk cId="3151189583" sldId="351"/>
        </pc:sldMkLst>
        <pc:spChg chg="mod">
          <ac:chgData name="Audrey Arbaud" userId="S::audrey.arbaud@thet.org::7a474f91-ea2e-4d02-90bb-f5783715bc7e" providerId="AD" clId="Web-{DFD4FE33-9086-51AA-61D3-F8CA1AD395C4}" dt="2021-08-10T09:39:32.192" v="494" actId="20577"/>
          <ac:spMkLst>
            <pc:docMk/>
            <pc:sldMk cId="3151189583" sldId="351"/>
            <ac:spMk id="3" creationId="{00000000-0000-0000-0000-000000000000}"/>
          </ac:spMkLst>
        </pc:spChg>
      </pc:sldChg>
      <pc:sldChg chg="add del replId">
        <pc:chgData name="Audrey Arbaud" userId="S::audrey.arbaud@thet.org::7a474f91-ea2e-4d02-90bb-f5783715bc7e" providerId="AD" clId="Web-{DFD4FE33-9086-51AA-61D3-F8CA1AD395C4}" dt="2021-08-10T09:35:03.045" v="412"/>
        <pc:sldMkLst>
          <pc:docMk/>
          <pc:sldMk cId="953887972" sldId="352"/>
        </pc:sldMkLst>
      </pc:sldChg>
      <pc:sldChg chg="addSp delSp modSp add replId">
        <pc:chgData name="Audrey Arbaud" userId="S::audrey.arbaud@thet.org::7a474f91-ea2e-4d02-90bb-f5783715bc7e" providerId="AD" clId="Web-{DFD4FE33-9086-51AA-61D3-F8CA1AD395C4}" dt="2021-08-10T09:39:39.692" v="500" actId="20577"/>
        <pc:sldMkLst>
          <pc:docMk/>
          <pc:sldMk cId="2305017361" sldId="352"/>
        </pc:sldMkLst>
        <pc:spChg chg="mod">
          <ac:chgData name="Audrey Arbaud" userId="S::audrey.arbaud@thet.org::7a474f91-ea2e-4d02-90bb-f5783715bc7e" providerId="AD" clId="Web-{DFD4FE33-9086-51AA-61D3-F8CA1AD395C4}" dt="2021-08-10T09:39:39.692" v="500" actId="20577"/>
          <ac:spMkLst>
            <pc:docMk/>
            <pc:sldMk cId="2305017361" sldId="352"/>
            <ac:spMk id="2" creationId="{130E13A9-9A3F-4D56-9ADC-DE841DC51846}"/>
          </ac:spMkLst>
        </pc:spChg>
        <pc:graphicFrameChg chg="add del mod">
          <ac:chgData name="Audrey Arbaud" userId="S::audrey.arbaud@thet.org::7a474f91-ea2e-4d02-90bb-f5783715bc7e" providerId="AD" clId="Web-{DFD4FE33-9086-51AA-61D3-F8CA1AD395C4}" dt="2021-08-10T09:35:29.858" v="443"/>
          <ac:graphicFrameMkLst>
            <pc:docMk/>
            <pc:sldMk cId="2305017361" sldId="352"/>
            <ac:graphicFrameMk id="5" creationId="{FC8460B5-0FEF-4178-B9A1-E3046D51E82B}"/>
          </ac:graphicFrameMkLst>
        </pc:graphicFrameChg>
        <pc:graphicFrameChg chg="mod modGraphic">
          <ac:chgData name="Audrey Arbaud" userId="S::audrey.arbaud@thet.org::7a474f91-ea2e-4d02-90bb-f5783715bc7e" providerId="AD" clId="Web-{DFD4FE33-9086-51AA-61D3-F8CA1AD395C4}" dt="2021-08-10T09:38:40.503" v="487"/>
          <ac:graphicFrameMkLst>
            <pc:docMk/>
            <pc:sldMk cId="2305017361" sldId="352"/>
            <ac:graphicFrameMk id="6" creationId="{9FE510D4-9691-42A5-99F1-A90F9FE25226}"/>
          </ac:graphicFrameMkLst>
        </pc:graphicFrameChg>
      </pc:sldChg>
      <pc:sldChg chg="addSp delSp modSp add replId">
        <pc:chgData name="Audrey Arbaud" userId="S::audrey.arbaud@thet.org::7a474f91-ea2e-4d02-90bb-f5783715bc7e" providerId="AD" clId="Web-{DFD4FE33-9086-51AA-61D3-F8CA1AD395C4}" dt="2021-08-10T09:44:48.277" v="594" actId="20577"/>
        <pc:sldMkLst>
          <pc:docMk/>
          <pc:sldMk cId="88356233" sldId="353"/>
        </pc:sldMkLst>
        <pc:spChg chg="mod">
          <ac:chgData name="Audrey Arbaud" userId="S::audrey.arbaud@thet.org::7a474f91-ea2e-4d02-90bb-f5783715bc7e" providerId="AD" clId="Web-{DFD4FE33-9086-51AA-61D3-F8CA1AD395C4}" dt="2021-08-10T09:44:48.277" v="594" actId="20577"/>
          <ac:spMkLst>
            <pc:docMk/>
            <pc:sldMk cId="88356233" sldId="353"/>
            <ac:spMk id="2" creationId="{130E13A9-9A3F-4D56-9ADC-DE841DC51846}"/>
          </ac:spMkLst>
        </pc:spChg>
        <pc:spChg chg="add mod">
          <ac:chgData name="Audrey Arbaud" userId="S::audrey.arbaud@thet.org::7a474f91-ea2e-4d02-90bb-f5783715bc7e" providerId="AD" clId="Web-{DFD4FE33-9086-51AA-61D3-F8CA1AD395C4}" dt="2021-08-10T09:43:51.151" v="590" actId="14100"/>
          <ac:spMkLst>
            <pc:docMk/>
            <pc:sldMk cId="88356233" sldId="353"/>
            <ac:spMk id="5" creationId="{9C393F5F-74CD-4E8A-998E-081CA148D2E5}"/>
          </ac:spMkLst>
        </pc:spChg>
        <pc:graphicFrameChg chg="del">
          <ac:chgData name="Audrey Arbaud" userId="S::audrey.arbaud@thet.org::7a474f91-ea2e-4d02-90bb-f5783715bc7e" providerId="AD" clId="Web-{DFD4FE33-9086-51AA-61D3-F8CA1AD395C4}" dt="2021-08-10T09:40:27.427" v="508"/>
          <ac:graphicFrameMkLst>
            <pc:docMk/>
            <pc:sldMk cId="88356233" sldId="353"/>
            <ac:graphicFrameMk id="6" creationId="{9FE510D4-9691-42A5-99F1-A90F9FE25226}"/>
          </ac:graphicFrameMkLst>
        </pc:graphicFrameChg>
      </pc:sldChg>
      <pc:sldChg chg="modSp add replId">
        <pc:chgData name="Audrey Arbaud" userId="S::audrey.arbaud@thet.org::7a474f91-ea2e-4d02-90bb-f5783715bc7e" providerId="AD" clId="Web-{DFD4FE33-9086-51AA-61D3-F8CA1AD395C4}" dt="2021-08-10T11:59:14.635" v="959" actId="20577"/>
        <pc:sldMkLst>
          <pc:docMk/>
          <pc:sldMk cId="201786745" sldId="356"/>
        </pc:sldMkLst>
        <pc:spChg chg="mod">
          <ac:chgData name="Audrey Arbaud" userId="S::audrey.arbaud@thet.org::7a474f91-ea2e-4d02-90bb-f5783715bc7e" providerId="AD" clId="Web-{DFD4FE33-9086-51AA-61D3-F8CA1AD395C4}" dt="2021-08-10T11:59:14.635" v="959" actId="20577"/>
          <ac:spMkLst>
            <pc:docMk/>
            <pc:sldMk cId="201786745" sldId="356"/>
            <ac:spMk id="3" creationId="{B32297E2-C7F1-461F-989F-0B01C4A3A07F}"/>
          </ac:spMkLst>
        </pc:spChg>
      </pc:sldChg>
      <pc:sldChg chg="modSp add replId">
        <pc:chgData name="Audrey Arbaud" userId="S::audrey.arbaud@thet.org::7a474f91-ea2e-4d02-90bb-f5783715bc7e" providerId="AD" clId="Web-{DFD4FE33-9086-51AA-61D3-F8CA1AD395C4}" dt="2021-08-10T12:26:03.845" v="1337" actId="20577"/>
        <pc:sldMkLst>
          <pc:docMk/>
          <pc:sldMk cId="2251675256" sldId="358"/>
        </pc:sldMkLst>
        <pc:spChg chg="mod">
          <ac:chgData name="Audrey Arbaud" userId="S::audrey.arbaud@thet.org::7a474f91-ea2e-4d02-90bb-f5783715bc7e" providerId="AD" clId="Web-{DFD4FE33-9086-51AA-61D3-F8CA1AD395C4}" dt="2021-08-10T12:26:03.845" v="1337" actId="20577"/>
          <ac:spMkLst>
            <pc:docMk/>
            <pc:sldMk cId="2251675256" sldId="358"/>
            <ac:spMk id="3" creationId="{00000000-0000-0000-0000-000000000000}"/>
          </ac:spMkLst>
        </pc:spChg>
      </pc:sldChg>
      <pc:sldChg chg="add replId">
        <pc:chgData name="Audrey Arbaud" userId="S::audrey.arbaud@thet.org::7a474f91-ea2e-4d02-90bb-f5783715bc7e" providerId="AD" clId="Web-{DFD4FE33-9086-51AA-61D3-F8CA1AD395C4}" dt="2021-08-10T13:01:15.065" v="1653"/>
        <pc:sldMkLst>
          <pc:docMk/>
          <pc:sldMk cId="3705840963" sldId="359"/>
        </pc:sldMkLst>
      </pc:sldChg>
      <pc:sldChg chg="modSp add replId">
        <pc:chgData name="Audrey Arbaud" userId="S::audrey.arbaud@thet.org::7a474f91-ea2e-4d02-90bb-f5783715bc7e" providerId="AD" clId="Web-{DFD4FE33-9086-51AA-61D3-F8CA1AD395C4}" dt="2021-08-10T13:36:28.802" v="1962" actId="20577"/>
        <pc:sldMkLst>
          <pc:docMk/>
          <pc:sldMk cId="1911867373" sldId="360"/>
        </pc:sldMkLst>
        <pc:spChg chg="mod">
          <ac:chgData name="Audrey Arbaud" userId="S::audrey.arbaud@thet.org::7a474f91-ea2e-4d02-90bb-f5783715bc7e" providerId="AD" clId="Web-{DFD4FE33-9086-51AA-61D3-F8CA1AD395C4}" dt="2021-08-10T13:35:09.816" v="1943" actId="20577"/>
          <ac:spMkLst>
            <pc:docMk/>
            <pc:sldMk cId="1911867373" sldId="360"/>
            <ac:spMk id="2" creationId="{47EE5839-0D5F-4D78-8415-C613FFC07765}"/>
          </ac:spMkLst>
        </pc:spChg>
        <pc:spChg chg="mod">
          <ac:chgData name="Audrey Arbaud" userId="S::audrey.arbaud@thet.org::7a474f91-ea2e-4d02-90bb-f5783715bc7e" providerId="AD" clId="Web-{DFD4FE33-9086-51AA-61D3-F8CA1AD395C4}" dt="2021-08-10T13:36:28.802" v="1962" actId="20577"/>
          <ac:spMkLst>
            <pc:docMk/>
            <pc:sldMk cId="1911867373" sldId="360"/>
            <ac:spMk id="3" creationId="{52478D69-5EA7-4DC1-98F8-87006CBDCE39}"/>
          </ac:spMkLst>
        </pc:spChg>
      </pc:sldChg>
      <pc:sldChg chg="modSp add replId">
        <pc:chgData name="Audrey Arbaud" userId="S::audrey.arbaud@thet.org::7a474f91-ea2e-4d02-90bb-f5783715bc7e" providerId="AD" clId="Web-{DFD4FE33-9086-51AA-61D3-F8CA1AD395C4}" dt="2021-08-10T13:36:21.567" v="1961" actId="20577"/>
        <pc:sldMkLst>
          <pc:docMk/>
          <pc:sldMk cId="398865851" sldId="361"/>
        </pc:sldMkLst>
        <pc:spChg chg="mod">
          <ac:chgData name="Audrey Arbaud" userId="S::audrey.arbaud@thet.org::7a474f91-ea2e-4d02-90bb-f5783715bc7e" providerId="AD" clId="Web-{DFD4FE33-9086-51AA-61D3-F8CA1AD395C4}" dt="2021-08-10T13:34:59.878" v="1937" actId="20577"/>
          <ac:spMkLst>
            <pc:docMk/>
            <pc:sldMk cId="398865851" sldId="361"/>
            <ac:spMk id="2" creationId="{47EE5839-0D5F-4D78-8415-C613FFC07765}"/>
          </ac:spMkLst>
        </pc:spChg>
        <pc:spChg chg="mod">
          <ac:chgData name="Audrey Arbaud" userId="S::audrey.arbaud@thet.org::7a474f91-ea2e-4d02-90bb-f5783715bc7e" providerId="AD" clId="Web-{DFD4FE33-9086-51AA-61D3-F8CA1AD395C4}" dt="2021-08-10T13:36:21.567" v="1961" actId="20577"/>
          <ac:spMkLst>
            <pc:docMk/>
            <pc:sldMk cId="398865851" sldId="361"/>
            <ac:spMk id="3" creationId="{52478D69-5EA7-4DC1-98F8-87006CBDCE39}"/>
          </ac:spMkLst>
        </pc:spChg>
      </pc:sldChg>
      <pc:sldChg chg="modSp add replId">
        <pc:chgData name="Audrey Arbaud" userId="S::audrey.arbaud@thet.org::7a474f91-ea2e-4d02-90bb-f5783715bc7e" providerId="AD" clId="Web-{DFD4FE33-9086-51AA-61D3-F8CA1AD395C4}" dt="2021-08-10T13:36:08.692" v="1960" actId="14100"/>
        <pc:sldMkLst>
          <pc:docMk/>
          <pc:sldMk cId="909972798" sldId="362"/>
        </pc:sldMkLst>
        <pc:spChg chg="mod">
          <ac:chgData name="Audrey Arbaud" userId="S::audrey.arbaud@thet.org::7a474f91-ea2e-4d02-90bb-f5783715bc7e" providerId="AD" clId="Web-{DFD4FE33-9086-51AA-61D3-F8CA1AD395C4}" dt="2021-08-10T13:35:21.581" v="1952" actId="20577"/>
          <ac:spMkLst>
            <pc:docMk/>
            <pc:sldMk cId="909972798" sldId="362"/>
            <ac:spMk id="2" creationId="{47EE5839-0D5F-4D78-8415-C613FFC07765}"/>
          </ac:spMkLst>
        </pc:spChg>
        <pc:spChg chg="mod">
          <ac:chgData name="Audrey Arbaud" userId="S::audrey.arbaud@thet.org::7a474f91-ea2e-4d02-90bb-f5783715bc7e" providerId="AD" clId="Web-{DFD4FE33-9086-51AA-61D3-F8CA1AD395C4}" dt="2021-08-10T13:36:08.692" v="1960" actId="14100"/>
          <ac:spMkLst>
            <pc:docMk/>
            <pc:sldMk cId="909972798" sldId="362"/>
            <ac:spMk id="3" creationId="{52478D69-5EA7-4DC1-98F8-87006CBDCE39}"/>
          </ac:spMkLst>
        </pc:spChg>
      </pc:sldChg>
      <pc:sldChg chg="addSp modSp add replId">
        <pc:chgData name="Audrey Arbaud" userId="S::audrey.arbaud@thet.org::7a474f91-ea2e-4d02-90bb-f5783715bc7e" providerId="AD" clId="Web-{DFD4FE33-9086-51AA-61D3-F8CA1AD395C4}" dt="2021-08-10T13:35:28.191" v="1954" actId="20577"/>
        <pc:sldMkLst>
          <pc:docMk/>
          <pc:sldMk cId="2734432785" sldId="363"/>
        </pc:sldMkLst>
        <pc:spChg chg="mod">
          <ac:chgData name="Audrey Arbaud" userId="S::audrey.arbaud@thet.org::7a474f91-ea2e-4d02-90bb-f5783715bc7e" providerId="AD" clId="Web-{DFD4FE33-9086-51AA-61D3-F8CA1AD395C4}" dt="2021-08-10T13:35:28.191" v="1954" actId="20577"/>
          <ac:spMkLst>
            <pc:docMk/>
            <pc:sldMk cId="2734432785" sldId="363"/>
            <ac:spMk id="2" creationId="{47EE5839-0D5F-4D78-8415-C613FFC07765}"/>
          </ac:spMkLst>
        </pc:spChg>
        <pc:spChg chg="mod">
          <ac:chgData name="Audrey Arbaud" userId="S::audrey.arbaud@thet.org::7a474f91-ea2e-4d02-90bb-f5783715bc7e" providerId="AD" clId="Web-{DFD4FE33-9086-51AA-61D3-F8CA1AD395C4}" dt="2021-08-10T13:28:39.713" v="1828" actId="20577"/>
          <ac:spMkLst>
            <pc:docMk/>
            <pc:sldMk cId="2734432785" sldId="363"/>
            <ac:spMk id="3" creationId="{52478D69-5EA7-4DC1-98F8-87006CBDCE39}"/>
          </ac:spMkLst>
        </pc:spChg>
        <pc:spChg chg="add mod">
          <ac:chgData name="Audrey Arbaud" userId="S::audrey.arbaud@thet.org::7a474f91-ea2e-4d02-90bb-f5783715bc7e" providerId="AD" clId="Web-{DFD4FE33-9086-51AA-61D3-F8CA1AD395C4}" dt="2021-08-10T13:32:00.780" v="1888" actId="20577"/>
          <ac:spMkLst>
            <pc:docMk/>
            <pc:sldMk cId="2734432785" sldId="363"/>
            <ac:spMk id="5" creationId="{9F08DC2C-0FC7-409D-A2F5-921224971CC4}"/>
          </ac:spMkLst>
        </pc:spChg>
      </pc:sldChg>
    </pc:docChg>
  </pc:docChgLst>
  <pc:docChgLst>
    <pc:chgData name="Beatrice Waddingham" userId="f1ba6264-19e2-4c6d-b743-979df094e0d0" providerId="ADAL" clId="{FD9B5E00-D7B4-4223-99CB-58BB5D0F91A9}"/>
    <pc:docChg chg="undo custSel addSld delSld modSld">
      <pc:chgData name="Beatrice Waddingham" userId="f1ba6264-19e2-4c6d-b743-979df094e0d0" providerId="ADAL" clId="{FD9B5E00-D7B4-4223-99CB-58BB5D0F91A9}" dt="2020-10-15T14:21:32.107" v="13" actId="1076"/>
      <pc:docMkLst>
        <pc:docMk/>
      </pc:docMkLst>
      <pc:sldChg chg="modSp mod">
        <pc:chgData name="Beatrice Waddingham" userId="f1ba6264-19e2-4c6d-b743-979df094e0d0" providerId="ADAL" clId="{FD9B5E00-D7B4-4223-99CB-58BB5D0F91A9}" dt="2020-10-14T08:44:32.481" v="5" actId="1076"/>
        <pc:sldMkLst>
          <pc:docMk/>
          <pc:sldMk cId="1985935599" sldId="296"/>
        </pc:sldMkLst>
        <pc:spChg chg="mod">
          <ac:chgData name="Beatrice Waddingham" userId="f1ba6264-19e2-4c6d-b743-979df094e0d0" providerId="ADAL" clId="{FD9B5E00-D7B4-4223-99CB-58BB5D0F91A9}" dt="2020-10-14T08:44:32.481" v="5" actId="1076"/>
          <ac:spMkLst>
            <pc:docMk/>
            <pc:sldMk cId="1985935599" sldId="296"/>
            <ac:spMk id="10" creationId="{3AF4B177-803D-4B2E-8AD5-5FE4EF8E92E4}"/>
          </ac:spMkLst>
        </pc:spChg>
        <pc:grpChg chg="mod">
          <ac:chgData name="Beatrice Waddingham" userId="f1ba6264-19e2-4c6d-b743-979df094e0d0" providerId="ADAL" clId="{FD9B5E00-D7B4-4223-99CB-58BB5D0F91A9}" dt="2020-10-14T08:44:15.664" v="0" actId="1076"/>
          <ac:grpSpMkLst>
            <pc:docMk/>
            <pc:sldMk cId="1985935599" sldId="296"/>
            <ac:grpSpMk id="3" creationId="{AFF8D887-092A-4C9F-8B5E-9F0AADAFE1AF}"/>
          </ac:grpSpMkLst>
        </pc:grpChg>
        <pc:picChg chg="mod">
          <ac:chgData name="Beatrice Waddingham" userId="f1ba6264-19e2-4c6d-b743-979df094e0d0" providerId="ADAL" clId="{FD9B5E00-D7B4-4223-99CB-58BB5D0F91A9}" dt="2020-10-14T08:44:29.149" v="4" actId="14100"/>
          <ac:picMkLst>
            <pc:docMk/>
            <pc:sldMk cId="1985935599" sldId="296"/>
            <ac:picMk id="4" creationId="{27CA42D9-CF8F-4C11-A5B5-07895DEBEE39}"/>
          </ac:picMkLst>
        </pc:picChg>
      </pc:sldChg>
      <pc:sldChg chg="add del">
        <pc:chgData name="Beatrice Waddingham" userId="f1ba6264-19e2-4c6d-b743-979df094e0d0" providerId="ADAL" clId="{FD9B5E00-D7B4-4223-99CB-58BB5D0F91A9}" dt="2020-10-15T14:21:31.159" v="12" actId="2696"/>
        <pc:sldMkLst>
          <pc:docMk/>
          <pc:sldMk cId="2464186316" sldId="304"/>
        </pc:sldMkLst>
      </pc:sldChg>
      <pc:sldChg chg="add del">
        <pc:chgData name="Beatrice Waddingham" userId="f1ba6264-19e2-4c6d-b743-979df094e0d0" providerId="ADAL" clId="{FD9B5E00-D7B4-4223-99CB-58BB5D0F91A9}" dt="2020-10-15T14:21:30.446" v="11" actId="2696"/>
        <pc:sldMkLst>
          <pc:docMk/>
          <pc:sldMk cId="417337626" sldId="307"/>
        </pc:sldMkLst>
      </pc:sldChg>
      <pc:sldChg chg="modSp mod">
        <pc:chgData name="Beatrice Waddingham" userId="f1ba6264-19e2-4c6d-b743-979df094e0d0" providerId="ADAL" clId="{FD9B5E00-D7B4-4223-99CB-58BB5D0F91A9}" dt="2020-10-15T14:21:32.107" v="13" actId="1076"/>
        <pc:sldMkLst>
          <pc:docMk/>
          <pc:sldMk cId="2486622592" sldId="319"/>
        </pc:sldMkLst>
        <pc:graphicFrameChg chg="mod">
          <ac:chgData name="Beatrice Waddingham" userId="f1ba6264-19e2-4c6d-b743-979df094e0d0" providerId="ADAL" clId="{FD9B5E00-D7B4-4223-99CB-58BB5D0F91A9}" dt="2020-10-15T14:21:32.107" v="13" actId="1076"/>
          <ac:graphicFrameMkLst>
            <pc:docMk/>
            <pc:sldMk cId="2486622592" sldId="319"/>
            <ac:graphicFrameMk id="10" creationId="{5C30FB1C-9CFC-45CC-B7A7-6D7FD8EAA089}"/>
          </ac:graphicFrameMkLst>
        </pc:graphicFrameChg>
      </pc:sldChg>
      <pc:sldChg chg="add del">
        <pc:chgData name="Beatrice Waddingham" userId="f1ba6264-19e2-4c6d-b743-979df094e0d0" providerId="ADAL" clId="{FD9B5E00-D7B4-4223-99CB-58BB5D0F91A9}" dt="2020-10-15T14:21:29.889" v="10" actId="2696"/>
        <pc:sldMkLst>
          <pc:docMk/>
          <pc:sldMk cId="3011519696" sldId="320"/>
        </pc:sldMkLst>
      </pc:sldChg>
    </pc:docChg>
  </pc:docChgLst>
  <pc:docChgLst>
    <pc:chgData name="Audrey Arbaud" userId="7a474f91-ea2e-4d02-90bb-f5783715bc7e" providerId="ADAL" clId="{2B3F933D-A17D-4FE5-912D-62407475F7AB}"/>
    <pc:docChg chg="modSld">
      <pc:chgData name="Audrey Arbaud" userId="7a474f91-ea2e-4d02-90bb-f5783715bc7e" providerId="ADAL" clId="{2B3F933D-A17D-4FE5-912D-62407475F7AB}" dt="2020-10-13T16:17:24.690" v="94" actId="20577"/>
      <pc:docMkLst>
        <pc:docMk/>
      </pc:docMkLst>
      <pc:sldChg chg="modSp">
        <pc:chgData name="Audrey Arbaud" userId="7a474f91-ea2e-4d02-90bb-f5783715bc7e" providerId="ADAL" clId="{2B3F933D-A17D-4FE5-912D-62407475F7AB}" dt="2020-10-13T16:17:24.690" v="94" actId="20577"/>
        <pc:sldMkLst>
          <pc:docMk/>
          <pc:sldMk cId="2167421790" sldId="302"/>
        </pc:sldMkLst>
        <pc:graphicFrameChg chg="mod">
          <ac:chgData name="Audrey Arbaud" userId="7a474f91-ea2e-4d02-90bb-f5783715bc7e" providerId="ADAL" clId="{2B3F933D-A17D-4FE5-912D-62407475F7AB}" dt="2020-10-13T16:17:24.690" v="94" actId="20577"/>
          <ac:graphicFrameMkLst>
            <pc:docMk/>
            <pc:sldMk cId="2167421790" sldId="302"/>
            <ac:graphicFrameMk id="9" creationId="{57B91E90-1E52-4CAC-8A3D-121BD6E0A5BD}"/>
          </ac:graphicFrameMkLst>
        </pc:graphicFrameChg>
      </pc:sldChg>
    </pc:docChg>
  </pc:docChgLst>
  <pc:docChgLst>
    <pc:chgData name="Richard Skone-James" userId="974406b3-215e-4f59-adc9-c58a90bcb8e7" providerId="ADAL" clId="{34955F45-BE2C-40D1-9217-24688C20C6FB}"/>
    <pc:docChg chg="custSel addSld delSld modSld">
      <pc:chgData name="Richard Skone-James" userId="974406b3-215e-4f59-adc9-c58a90bcb8e7" providerId="ADAL" clId="{34955F45-BE2C-40D1-9217-24688C20C6FB}" dt="2021-03-23T09:14:28.803" v="2556" actId="20577"/>
      <pc:docMkLst>
        <pc:docMk/>
      </pc:docMkLst>
      <pc:sldChg chg="addSp delSp modSp mod">
        <pc:chgData name="Richard Skone-James" userId="974406b3-215e-4f59-adc9-c58a90bcb8e7" providerId="ADAL" clId="{34955F45-BE2C-40D1-9217-24688C20C6FB}" dt="2021-03-23T08:58:33.882" v="2439" actId="20577"/>
        <pc:sldMkLst>
          <pc:docMk/>
          <pc:sldMk cId="4099498457" sldId="267"/>
        </pc:sldMkLst>
        <pc:spChg chg="mod">
          <ac:chgData name="Richard Skone-James" userId="974406b3-215e-4f59-adc9-c58a90bcb8e7" providerId="ADAL" clId="{34955F45-BE2C-40D1-9217-24688C20C6FB}" dt="2021-03-23T08:58:33.882" v="2439" actId="20577"/>
          <ac:spMkLst>
            <pc:docMk/>
            <pc:sldMk cId="4099498457" sldId="267"/>
            <ac:spMk id="3" creationId="{00000000-0000-0000-0000-000000000000}"/>
          </ac:spMkLst>
        </pc:spChg>
        <pc:grpChg chg="del">
          <ac:chgData name="Richard Skone-James" userId="974406b3-215e-4f59-adc9-c58a90bcb8e7" providerId="ADAL" clId="{34955F45-BE2C-40D1-9217-24688C20C6FB}" dt="2021-03-23T08:54:37.678" v="2356" actId="478"/>
          <ac:grpSpMkLst>
            <pc:docMk/>
            <pc:sldMk cId="4099498457" sldId="267"/>
            <ac:grpSpMk id="6" creationId="{18DB639D-B67A-48E4-9E1C-53E52D24B379}"/>
          </ac:grpSpMkLst>
        </pc:grpChg>
        <pc:graphicFrameChg chg="add mod modGraphic">
          <ac:chgData name="Richard Skone-James" userId="974406b3-215e-4f59-adc9-c58a90bcb8e7" providerId="ADAL" clId="{34955F45-BE2C-40D1-9217-24688C20C6FB}" dt="2021-03-23T08:58:05.354" v="2438" actId="207"/>
          <ac:graphicFrameMkLst>
            <pc:docMk/>
            <pc:sldMk cId="4099498457" sldId="267"/>
            <ac:graphicFrameMk id="5" creationId="{42314DDE-BB4A-402E-8346-71631DB8C761}"/>
          </ac:graphicFrameMkLst>
        </pc:graphicFrameChg>
      </pc:sldChg>
      <pc:sldChg chg="del">
        <pc:chgData name="Richard Skone-James" userId="974406b3-215e-4f59-adc9-c58a90bcb8e7" providerId="ADAL" clId="{34955F45-BE2C-40D1-9217-24688C20C6FB}" dt="2021-03-17T09:53:21.317" v="97" actId="47"/>
        <pc:sldMkLst>
          <pc:docMk/>
          <pc:sldMk cId="590616533" sldId="271"/>
        </pc:sldMkLst>
      </pc:sldChg>
      <pc:sldChg chg="modSp mod">
        <pc:chgData name="Richard Skone-James" userId="974406b3-215e-4f59-adc9-c58a90bcb8e7" providerId="ADAL" clId="{34955F45-BE2C-40D1-9217-24688C20C6FB}" dt="2021-03-23T08:56:32.043" v="2376" actId="404"/>
        <pc:sldMkLst>
          <pc:docMk/>
          <pc:sldMk cId="1985935599" sldId="296"/>
        </pc:sldMkLst>
        <pc:spChg chg="mod">
          <ac:chgData name="Richard Skone-James" userId="974406b3-215e-4f59-adc9-c58a90bcb8e7" providerId="ADAL" clId="{34955F45-BE2C-40D1-9217-24688C20C6FB}" dt="2021-03-23T08:56:32.043" v="2376" actId="404"/>
          <ac:spMkLst>
            <pc:docMk/>
            <pc:sldMk cId="1985935599" sldId="296"/>
            <ac:spMk id="12" creationId="{4FBD0DEB-B1E3-4818-B5A6-63A74F0EA5AF}"/>
          </ac:spMkLst>
        </pc:spChg>
      </pc:sldChg>
      <pc:sldChg chg="modSp mod">
        <pc:chgData name="Richard Skone-James" userId="974406b3-215e-4f59-adc9-c58a90bcb8e7" providerId="ADAL" clId="{34955F45-BE2C-40D1-9217-24688C20C6FB}" dt="2021-03-17T11:03:39.656" v="2253" actId="20577"/>
        <pc:sldMkLst>
          <pc:docMk/>
          <pc:sldMk cId="470091972" sldId="299"/>
        </pc:sldMkLst>
        <pc:spChg chg="mod">
          <ac:chgData name="Richard Skone-James" userId="974406b3-215e-4f59-adc9-c58a90bcb8e7" providerId="ADAL" clId="{34955F45-BE2C-40D1-9217-24688C20C6FB}" dt="2021-03-17T11:03:39.656" v="2253" actId="20577"/>
          <ac:spMkLst>
            <pc:docMk/>
            <pc:sldMk cId="470091972" sldId="299"/>
            <ac:spMk id="3" creationId="{00000000-0000-0000-0000-000000000000}"/>
          </ac:spMkLst>
        </pc:spChg>
      </pc:sldChg>
      <pc:sldChg chg="modSp mod">
        <pc:chgData name="Richard Skone-James" userId="974406b3-215e-4f59-adc9-c58a90bcb8e7" providerId="ADAL" clId="{34955F45-BE2C-40D1-9217-24688C20C6FB}" dt="2021-03-17T09:53:36.550" v="122" actId="20577"/>
        <pc:sldMkLst>
          <pc:docMk/>
          <pc:sldMk cId="2448599427" sldId="300"/>
        </pc:sldMkLst>
        <pc:spChg chg="mod">
          <ac:chgData name="Richard Skone-James" userId="974406b3-215e-4f59-adc9-c58a90bcb8e7" providerId="ADAL" clId="{34955F45-BE2C-40D1-9217-24688C20C6FB}" dt="2021-03-17T09:53:36.550" v="122" actId="20577"/>
          <ac:spMkLst>
            <pc:docMk/>
            <pc:sldMk cId="2448599427" sldId="300"/>
            <ac:spMk id="3" creationId="{00000000-0000-0000-0000-000000000000}"/>
          </ac:spMkLst>
        </pc:spChg>
      </pc:sldChg>
      <pc:sldChg chg="del">
        <pc:chgData name="Richard Skone-James" userId="974406b3-215e-4f59-adc9-c58a90bcb8e7" providerId="ADAL" clId="{34955F45-BE2C-40D1-9217-24688C20C6FB}" dt="2021-03-17T09:53:16.290" v="96" actId="2696"/>
        <pc:sldMkLst>
          <pc:docMk/>
          <pc:sldMk cId="2323030135" sldId="301"/>
        </pc:sldMkLst>
      </pc:sldChg>
      <pc:sldChg chg="del">
        <pc:chgData name="Richard Skone-James" userId="974406b3-215e-4f59-adc9-c58a90bcb8e7" providerId="ADAL" clId="{34955F45-BE2C-40D1-9217-24688C20C6FB}" dt="2021-03-17T09:53:16.290" v="96" actId="2696"/>
        <pc:sldMkLst>
          <pc:docMk/>
          <pc:sldMk cId="2167421790" sldId="302"/>
        </pc:sldMkLst>
      </pc:sldChg>
      <pc:sldChg chg="del">
        <pc:chgData name="Richard Skone-James" userId="974406b3-215e-4f59-adc9-c58a90bcb8e7" providerId="ADAL" clId="{34955F45-BE2C-40D1-9217-24688C20C6FB}" dt="2021-03-17T09:53:16.290" v="96" actId="2696"/>
        <pc:sldMkLst>
          <pc:docMk/>
          <pc:sldMk cId="2464186316" sldId="304"/>
        </pc:sldMkLst>
      </pc:sldChg>
      <pc:sldChg chg="del">
        <pc:chgData name="Richard Skone-James" userId="974406b3-215e-4f59-adc9-c58a90bcb8e7" providerId="ADAL" clId="{34955F45-BE2C-40D1-9217-24688C20C6FB}" dt="2021-03-17T09:53:16.290" v="96" actId="2696"/>
        <pc:sldMkLst>
          <pc:docMk/>
          <pc:sldMk cId="3752990585" sldId="306"/>
        </pc:sldMkLst>
      </pc:sldChg>
      <pc:sldChg chg="del">
        <pc:chgData name="Richard Skone-James" userId="974406b3-215e-4f59-adc9-c58a90bcb8e7" providerId="ADAL" clId="{34955F45-BE2C-40D1-9217-24688C20C6FB}" dt="2021-03-17T09:53:16.290" v="96" actId="2696"/>
        <pc:sldMkLst>
          <pc:docMk/>
          <pc:sldMk cId="417337626" sldId="307"/>
        </pc:sldMkLst>
      </pc:sldChg>
      <pc:sldChg chg="del">
        <pc:chgData name="Richard Skone-James" userId="974406b3-215e-4f59-adc9-c58a90bcb8e7" providerId="ADAL" clId="{34955F45-BE2C-40D1-9217-24688C20C6FB}" dt="2021-03-17T09:53:16.290" v="96" actId="2696"/>
        <pc:sldMkLst>
          <pc:docMk/>
          <pc:sldMk cId="3549739938" sldId="308"/>
        </pc:sldMkLst>
      </pc:sldChg>
      <pc:sldChg chg="del">
        <pc:chgData name="Richard Skone-James" userId="974406b3-215e-4f59-adc9-c58a90bcb8e7" providerId="ADAL" clId="{34955F45-BE2C-40D1-9217-24688C20C6FB}" dt="2021-03-17T09:53:16.290" v="96" actId="2696"/>
        <pc:sldMkLst>
          <pc:docMk/>
          <pc:sldMk cId="2441593887" sldId="309"/>
        </pc:sldMkLst>
      </pc:sldChg>
      <pc:sldChg chg="del">
        <pc:chgData name="Richard Skone-James" userId="974406b3-215e-4f59-adc9-c58a90bcb8e7" providerId="ADAL" clId="{34955F45-BE2C-40D1-9217-24688C20C6FB}" dt="2021-03-17T09:53:16.290" v="96" actId="2696"/>
        <pc:sldMkLst>
          <pc:docMk/>
          <pc:sldMk cId="2606817452" sldId="310"/>
        </pc:sldMkLst>
      </pc:sldChg>
      <pc:sldChg chg="del">
        <pc:chgData name="Richard Skone-James" userId="974406b3-215e-4f59-adc9-c58a90bcb8e7" providerId="ADAL" clId="{34955F45-BE2C-40D1-9217-24688C20C6FB}" dt="2021-03-17T09:53:16.290" v="96" actId="2696"/>
        <pc:sldMkLst>
          <pc:docMk/>
          <pc:sldMk cId="3679099973" sldId="311"/>
        </pc:sldMkLst>
      </pc:sldChg>
      <pc:sldChg chg="del">
        <pc:chgData name="Richard Skone-James" userId="974406b3-215e-4f59-adc9-c58a90bcb8e7" providerId="ADAL" clId="{34955F45-BE2C-40D1-9217-24688C20C6FB}" dt="2021-03-17T09:53:16.290" v="96" actId="2696"/>
        <pc:sldMkLst>
          <pc:docMk/>
          <pc:sldMk cId="4172507566" sldId="312"/>
        </pc:sldMkLst>
      </pc:sldChg>
      <pc:sldChg chg="del">
        <pc:chgData name="Richard Skone-James" userId="974406b3-215e-4f59-adc9-c58a90bcb8e7" providerId="ADAL" clId="{34955F45-BE2C-40D1-9217-24688C20C6FB}" dt="2021-03-17T09:53:16.290" v="96" actId="2696"/>
        <pc:sldMkLst>
          <pc:docMk/>
          <pc:sldMk cId="644836523" sldId="313"/>
        </pc:sldMkLst>
      </pc:sldChg>
      <pc:sldChg chg="del">
        <pc:chgData name="Richard Skone-James" userId="974406b3-215e-4f59-adc9-c58a90bcb8e7" providerId="ADAL" clId="{34955F45-BE2C-40D1-9217-24688C20C6FB}" dt="2021-03-17T09:53:16.290" v="96" actId="2696"/>
        <pc:sldMkLst>
          <pc:docMk/>
          <pc:sldMk cId="1158132127" sldId="314"/>
        </pc:sldMkLst>
      </pc:sldChg>
      <pc:sldChg chg="del">
        <pc:chgData name="Richard Skone-James" userId="974406b3-215e-4f59-adc9-c58a90bcb8e7" providerId="ADAL" clId="{34955F45-BE2C-40D1-9217-24688C20C6FB}" dt="2021-03-17T09:53:16.290" v="96" actId="2696"/>
        <pc:sldMkLst>
          <pc:docMk/>
          <pc:sldMk cId="4016968185" sldId="315"/>
        </pc:sldMkLst>
      </pc:sldChg>
      <pc:sldChg chg="modSp mod modAnim">
        <pc:chgData name="Richard Skone-James" userId="974406b3-215e-4f59-adc9-c58a90bcb8e7" providerId="ADAL" clId="{34955F45-BE2C-40D1-9217-24688C20C6FB}" dt="2021-03-17T10:45:11.884" v="914"/>
        <pc:sldMkLst>
          <pc:docMk/>
          <pc:sldMk cId="1967159926" sldId="317"/>
        </pc:sldMkLst>
        <pc:spChg chg="mod">
          <ac:chgData name="Richard Skone-James" userId="974406b3-215e-4f59-adc9-c58a90bcb8e7" providerId="ADAL" clId="{34955F45-BE2C-40D1-9217-24688C20C6FB}" dt="2021-03-17T10:45:11.884" v="914"/>
          <ac:spMkLst>
            <pc:docMk/>
            <pc:sldMk cId="1967159926" sldId="317"/>
            <ac:spMk id="3" creationId="{00000000-0000-0000-0000-000000000000}"/>
          </ac:spMkLst>
        </pc:spChg>
      </pc:sldChg>
      <pc:sldChg chg="del">
        <pc:chgData name="Richard Skone-James" userId="974406b3-215e-4f59-adc9-c58a90bcb8e7" providerId="ADAL" clId="{34955F45-BE2C-40D1-9217-24688C20C6FB}" dt="2021-03-17T09:53:16.290" v="96" actId="2696"/>
        <pc:sldMkLst>
          <pc:docMk/>
          <pc:sldMk cId="4079702034" sldId="317"/>
        </pc:sldMkLst>
      </pc:sldChg>
      <pc:sldChg chg="del">
        <pc:chgData name="Richard Skone-James" userId="974406b3-215e-4f59-adc9-c58a90bcb8e7" providerId="ADAL" clId="{34955F45-BE2C-40D1-9217-24688C20C6FB}" dt="2021-03-17T09:53:16.290" v="96" actId="2696"/>
        <pc:sldMkLst>
          <pc:docMk/>
          <pc:sldMk cId="1100413123" sldId="318"/>
        </pc:sldMkLst>
      </pc:sldChg>
      <pc:sldChg chg="modSp mod modAnim">
        <pc:chgData name="Richard Skone-James" userId="974406b3-215e-4f59-adc9-c58a90bcb8e7" providerId="ADAL" clId="{34955F45-BE2C-40D1-9217-24688C20C6FB}" dt="2021-03-23T08:48:29.750" v="2352" actId="20577"/>
        <pc:sldMkLst>
          <pc:docMk/>
          <pc:sldMk cId="2417939453" sldId="318"/>
        </pc:sldMkLst>
        <pc:spChg chg="mod">
          <ac:chgData name="Richard Skone-James" userId="974406b3-215e-4f59-adc9-c58a90bcb8e7" providerId="ADAL" clId="{34955F45-BE2C-40D1-9217-24688C20C6FB}" dt="2021-03-23T08:48:29.750" v="2352" actId="20577"/>
          <ac:spMkLst>
            <pc:docMk/>
            <pc:sldMk cId="2417939453" sldId="318"/>
            <ac:spMk id="3" creationId="{00000000-0000-0000-0000-000000000000}"/>
          </ac:spMkLst>
        </pc:spChg>
      </pc:sldChg>
      <pc:sldChg chg="add del setBg">
        <pc:chgData name="Richard Skone-James" userId="974406b3-215e-4f59-adc9-c58a90bcb8e7" providerId="ADAL" clId="{34955F45-BE2C-40D1-9217-24688C20C6FB}" dt="2021-03-17T09:58:07.214" v="199"/>
        <pc:sldMkLst>
          <pc:docMk/>
          <pc:sldMk cId="3828553362" sldId="318"/>
        </pc:sldMkLst>
      </pc:sldChg>
      <pc:sldChg chg="del">
        <pc:chgData name="Richard Skone-James" userId="974406b3-215e-4f59-adc9-c58a90bcb8e7" providerId="ADAL" clId="{34955F45-BE2C-40D1-9217-24688C20C6FB}" dt="2021-03-17T09:53:16.290" v="96" actId="2696"/>
        <pc:sldMkLst>
          <pc:docMk/>
          <pc:sldMk cId="2486622592" sldId="319"/>
        </pc:sldMkLst>
      </pc:sldChg>
      <pc:sldChg chg="addSp delSp modSp mod modAnim">
        <pc:chgData name="Richard Skone-James" userId="974406b3-215e-4f59-adc9-c58a90bcb8e7" providerId="ADAL" clId="{34955F45-BE2C-40D1-9217-24688C20C6FB}" dt="2021-03-17T10:47:17.363" v="921" actId="21"/>
        <pc:sldMkLst>
          <pc:docMk/>
          <pc:sldMk cId="3402982020" sldId="319"/>
        </pc:sldMkLst>
        <pc:spChg chg="add del">
          <ac:chgData name="Richard Skone-James" userId="974406b3-215e-4f59-adc9-c58a90bcb8e7" providerId="ADAL" clId="{34955F45-BE2C-40D1-9217-24688C20C6FB}" dt="2021-03-17T10:10:10.576" v="705"/>
          <ac:spMkLst>
            <pc:docMk/>
            <pc:sldMk cId="3402982020" sldId="319"/>
            <ac:spMk id="2" creationId="{5C384902-3DD5-417B-9E2C-63C2D09F4659}"/>
          </ac:spMkLst>
        </pc:spChg>
        <pc:spChg chg="mod">
          <ac:chgData name="Richard Skone-James" userId="974406b3-215e-4f59-adc9-c58a90bcb8e7" providerId="ADAL" clId="{34955F45-BE2C-40D1-9217-24688C20C6FB}" dt="2021-03-17T10:47:17.363" v="921" actId="21"/>
          <ac:spMkLst>
            <pc:docMk/>
            <pc:sldMk cId="3402982020" sldId="319"/>
            <ac:spMk id="3" creationId="{00000000-0000-0000-0000-000000000000}"/>
          </ac:spMkLst>
        </pc:spChg>
      </pc:sldChg>
      <pc:sldChg chg="add del setBg">
        <pc:chgData name="Richard Skone-James" userId="974406b3-215e-4f59-adc9-c58a90bcb8e7" providerId="ADAL" clId="{34955F45-BE2C-40D1-9217-24688C20C6FB}" dt="2021-03-17T09:58:19.056" v="209"/>
        <pc:sldMkLst>
          <pc:docMk/>
          <pc:sldMk cId="4022173251" sldId="319"/>
        </pc:sldMkLst>
      </pc:sldChg>
      <pc:sldChg chg="del">
        <pc:chgData name="Richard Skone-James" userId="974406b3-215e-4f59-adc9-c58a90bcb8e7" providerId="ADAL" clId="{34955F45-BE2C-40D1-9217-24688C20C6FB}" dt="2021-03-17T09:53:16.290" v="96" actId="2696"/>
        <pc:sldMkLst>
          <pc:docMk/>
          <pc:sldMk cId="3011519696" sldId="320"/>
        </pc:sldMkLst>
      </pc:sldChg>
      <pc:sldChg chg="delSp modSp modAnim">
        <pc:chgData name="Richard Skone-James" userId="974406b3-215e-4f59-adc9-c58a90bcb8e7" providerId="ADAL" clId="{34955F45-BE2C-40D1-9217-24688C20C6FB}" dt="2021-03-17T11:07:20.197" v="2347"/>
        <pc:sldMkLst>
          <pc:docMk/>
          <pc:sldMk cId="3349930580" sldId="320"/>
        </pc:sldMkLst>
        <pc:spChg chg="mod">
          <ac:chgData name="Richard Skone-James" userId="974406b3-215e-4f59-adc9-c58a90bcb8e7" providerId="ADAL" clId="{34955F45-BE2C-40D1-9217-24688C20C6FB}" dt="2021-03-17T10:47:28.432" v="923" actId="6549"/>
          <ac:spMkLst>
            <pc:docMk/>
            <pc:sldMk cId="3349930580" sldId="320"/>
            <ac:spMk id="3" creationId="{00000000-0000-0000-0000-000000000000}"/>
          </ac:spMkLst>
        </pc:spChg>
        <pc:picChg chg="del">
          <ac:chgData name="Richard Skone-James" userId="974406b3-215e-4f59-adc9-c58a90bcb8e7" providerId="ADAL" clId="{34955F45-BE2C-40D1-9217-24688C20C6FB}" dt="2021-03-17T10:50:14.728" v="926"/>
          <ac:picMkLst>
            <pc:docMk/>
            <pc:sldMk cId="3349930580" sldId="320"/>
            <ac:picMk id="2" creationId="{292C5627-E34C-45B9-AC20-A976FED467FC}"/>
          </ac:picMkLst>
        </pc:picChg>
        <pc:picChg chg="del">
          <ac:chgData name="Richard Skone-James" userId="974406b3-215e-4f59-adc9-c58a90bcb8e7" providerId="ADAL" clId="{34955F45-BE2C-40D1-9217-24688C20C6FB}" dt="2021-03-17T10:50:17.535" v="927"/>
          <ac:picMkLst>
            <pc:docMk/>
            <pc:sldMk cId="3349930580" sldId="320"/>
            <ac:picMk id="4" creationId="{E72BB15B-A730-4589-BF9E-14592EB6FCA1}"/>
          </ac:picMkLst>
        </pc:picChg>
      </pc:sldChg>
      <pc:sldChg chg="del">
        <pc:chgData name="Richard Skone-James" userId="974406b3-215e-4f59-adc9-c58a90bcb8e7" providerId="ADAL" clId="{34955F45-BE2C-40D1-9217-24688C20C6FB}" dt="2021-03-17T09:53:16.290" v="96" actId="2696"/>
        <pc:sldMkLst>
          <pc:docMk/>
          <pc:sldMk cId="1166681648" sldId="321"/>
        </pc:sldMkLst>
      </pc:sldChg>
      <pc:sldChg chg="delSp modSp mod">
        <pc:chgData name="Richard Skone-James" userId="974406b3-215e-4f59-adc9-c58a90bcb8e7" providerId="ADAL" clId="{34955F45-BE2C-40D1-9217-24688C20C6FB}" dt="2021-03-17T10:32:32.519" v="875"/>
        <pc:sldMkLst>
          <pc:docMk/>
          <pc:sldMk cId="2782823493" sldId="321"/>
        </pc:sldMkLst>
        <pc:spChg chg="mod">
          <ac:chgData name="Richard Skone-James" userId="974406b3-215e-4f59-adc9-c58a90bcb8e7" providerId="ADAL" clId="{34955F45-BE2C-40D1-9217-24688C20C6FB}" dt="2021-03-17T10:32:26.869" v="874" actId="20577"/>
          <ac:spMkLst>
            <pc:docMk/>
            <pc:sldMk cId="2782823493" sldId="321"/>
            <ac:spMk id="3" creationId="{00000000-0000-0000-0000-000000000000}"/>
          </ac:spMkLst>
        </pc:spChg>
        <pc:picChg chg="del">
          <ac:chgData name="Richard Skone-James" userId="974406b3-215e-4f59-adc9-c58a90bcb8e7" providerId="ADAL" clId="{34955F45-BE2C-40D1-9217-24688C20C6FB}" dt="2021-03-17T10:32:32.519" v="875"/>
          <ac:picMkLst>
            <pc:docMk/>
            <pc:sldMk cId="2782823493" sldId="321"/>
            <ac:picMk id="2" creationId="{03CCCF89-CD48-4406-BF6B-E9CB800CAC77}"/>
          </ac:picMkLst>
        </pc:picChg>
      </pc:sldChg>
      <pc:sldChg chg="addSp delSp modSp mod modAnim">
        <pc:chgData name="Richard Skone-James" userId="974406b3-215e-4f59-adc9-c58a90bcb8e7" providerId="ADAL" clId="{34955F45-BE2C-40D1-9217-24688C20C6FB}" dt="2021-03-23T09:14:28.803" v="2556" actId="20577"/>
        <pc:sldMkLst>
          <pc:docMk/>
          <pc:sldMk cId="700269280" sldId="322"/>
        </pc:sldMkLst>
        <pc:spChg chg="mod">
          <ac:chgData name="Richard Skone-James" userId="974406b3-215e-4f59-adc9-c58a90bcb8e7" providerId="ADAL" clId="{34955F45-BE2C-40D1-9217-24688C20C6FB}" dt="2021-03-23T09:14:28.803" v="2556" actId="20577"/>
          <ac:spMkLst>
            <pc:docMk/>
            <pc:sldMk cId="700269280" sldId="322"/>
            <ac:spMk id="3" creationId="{00000000-0000-0000-0000-000000000000}"/>
          </ac:spMkLst>
        </pc:spChg>
        <pc:picChg chg="del">
          <ac:chgData name="Richard Skone-James" userId="974406b3-215e-4f59-adc9-c58a90bcb8e7" providerId="ADAL" clId="{34955F45-BE2C-40D1-9217-24688C20C6FB}" dt="2021-03-17T11:03:49.820" v="2254"/>
          <ac:picMkLst>
            <pc:docMk/>
            <pc:sldMk cId="700269280" sldId="322"/>
            <ac:picMk id="2" creationId="{9068E5E4-BE81-473F-9207-765D91F97440}"/>
          </ac:picMkLst>
        </pc:picChg>
        <pc:picChg chg="add del mod">
          <ac:chgData name="Richard Skone-James" userId="974406b3-215e-4f59-adc9-c58a90bcb8e7" providerId="ADAL" clId="{34955F45-BE2C-40D1-9217-24688C20C6FB}" dt="2021-03-17T11:09:05.033" v="2351" actId="478"/>
          <ac:picMkLst>
            <pc:docMk/>
            <pc:sldMk cId="700269280" sldId="322"/>
            <ac:picMk id="5" creationId="{7167798A-F99C-4313-8980-041B140A49BC}"/>
          </ac:picMkLst>
        </pc:picChg>
      </pc:sldChg>
      <pc:sldChg chg="del">
        <pc:chgData name="Richard Skone-James" userId="974406b3-215e-4f59-adc9-c58a90bcb8e7" providerId="ADAL" clId="{34955F45-BE2C-40D1-9217-24688C20C6FB}" dt="2021-03-17T09:53:16.290" v="96" actId="2696"/>
        <pc:sldMkLst>
          <pc:docMk/>
          <pc:sldMk cId="3509373625" sldId="322"/>
        </pc:sldMkLst>
      </pc:sldChg>
      <pc:sldChg chg="modSp modAnim">
        <pc:chgData name="Richard Skone-James" userId="974406b3-215e-4f59-adc9-c58a90bcb8e7" providerId="ADAL" clId="{34955F45-BE2C-40D1-9217-24688C20C6FB}" dt="2021-03-17T10:58:37.610" v="2128"/>
        <pc:sldMkLst>
          <pc:docMk/>
          <pc:sldMk cId="3220515992" sldId="323"/>
        </pc:sldMkLst>
        <pc:spChg chg="mod">
          <ac:chgData name="Richard Skone-James" userId="974406b3-215e-4f59-adc9-c58a90bcb8e7" providerId="ADAL" clId="{34955F45-BE2C-40D1-9217-24688C20C6FB}" dt="2021-03-17T10:58:18.768" v="2124" actId="20577"/>
          <ac:spMkLst>
            <pc:docMk/>
            <pc:sldMk cId="3220515992" sldId="323"/>
            <ac:spMk id="3" creationId="{00000000-0000-0000-0000-000000000000}"/>
          </ac:spMkLst>
        </pc:spChg>
      </pc:sldChg>
      <pc:sldChg chg="del">
        <pc:chgData name="Richard Skone-James" userId="974406b3-215e-4f59-adc9-c58a90bcb8e7" providerId="ADAL" clId="{34955F45-BE2C-40D1-9217-24688C20C6FB}" dt="2021-03-17T09:53:16.290" v="96" actId="2696"/>
        <pc:sldMkLst>
          <pc:docMk/>
          <pc:sldMk cId="3458982966" sldId="323"/>
        </pc:sldMkLst>
      </pc:sldChg>
      <pc:sldChg chg="add del setBg">
        <pc:chgData name="Richard Skone-James" userId="974406b3-215e-4f59-adc9-c58a90bcb8e7" providerId="ADAL" clId="{34955F45-BE2C-40D1-9217-24688C20C6FB}" dt="2021-03-17T10:50:11.301" v="925"/>
        <pc:sldMkLst>
          <pc:docMk/>
          <pc:sldMk cId="4031374494" sldId="323"/>
        </pc:sldMkLst>
      </pc:sldChg>
      <pc:sldChg chg="modSp mod">
        <pc:chgData name="Richard Skone-James" userId="974406b3-215e-4f59-adc9-c58a90bcb8e7" providerId="ADAL" clId="{34955F45-BE2C-40D1-9217-24688C20C6FB}" dt="2021-03-17T10:56:59.720" v="1989" actId="20577"/>
        <pc:sldMkLst>
          <pc:docMk/>
          <pc:sldMk cId="1725660149" sldId="324"/>
        </pc:sldMkLst>
        <pc:spChg chg="mod">
          <ac:chgData name="Richard Skone-James" userId="974406b3-215e-4f59-adc9-c58a90bcb8e7" providerId="ADAL" clId="{34955F45-BE2C-40D1-9217-24688C20C6FB}" dt="2021-03-17T10:56:59.720" v="1989" actId="20577"/>
          <ac:spMkLst>
            <pc:docMk/>
            <pc:sldMk cId="1725660149" sldId="324"/>
            <ac:spMk id="3" creationId="{00000000-0000-0000-0000-000000000000}"/>
          </ac:spMkLst>
        </pc:spChg>
      </pc:sldChg>
      <pc:sldChg chg="del">
        <pc:chgData name="Richard Skone-James" userId="974406b3-215e-4f59-adc9-c58a90bcb8e7" providerId="ADAL" clId="{34955F45-BE2C-40D1-9217-24688C20C6FB}" dt="2021-03-17T09:53:16.290" v="96" actId="2696"/>
        <pc:sldMkLst>
          <pc:docMk/>
          <pc:sldMk cId="2535681065" sldId="324"/>
        </pc:sldMkLst>
      </pc:sldChg>
      <pc:sldChg chg="modSp mod">
        <pc:chgData name="Richard Skone-James" userId="974406b3-215e-4f59-adc9-c58a90bcb8e7" providerId="ADAL" clId="{34955F45-BE2C-40D1-9217-24688C20C6FB}" dt="2021-03-17T11:04:03.121" v="2267" actId="20577"/>
        <pc:sldMkLst>
          <pc:docMk/>
          <pc:sldMk cId="595116050" sldId="325"/>
        </pc:sldMkLst>
        <pc:spChg chg="mod">
          <ac:chgData name="Richard Skone-James" userId="974406b3-215e-4f59-adc9-c58a90bcb8e7" providerId="ADAL" clId="{34955F45-BE2C-40D1-9217-24688C20C6FB}" dt="2021-03-17T11:04:03.121" v="2267" actId="20577"/>
          <ac:spMkLst>
            <pc:docMk/>
            <pc:sldMk cId="595116050" sldId="325"/>
            <ac:spMk id="3" creationId="{00000000-0000-0000-0000-000000000000}"/>
          </ac:spMkLst>
        </pc:spChg>
      </pc:sldChg>
      <pc:sldChg chg="del">
        <pc:chgData name="Richard Skone-James" userId="974406b3-215e-4f59-adc9-c58a90bcb8e7" providerId="ADAL" clId="{34955F45-BE2C-40D1-9217-24688C20C6FB}" dt="2021-03-17T09:53:16.290" v="96" actId="2696"/>
        <pc:sldMkLst>
          <pc:docMk/>
          <pc:sldMk cId="3001256679" sldId="325"/>
        </pc:sldMkLst>
      </pc:sldChg>
      <pc:sldChg chg="del">
        <pc:chgData name="Richard Skone-James" userId="974406b3-215e-4f59-adc9-c58a90bcb8e7" providerId="ADAL" clId="{34955F45-BE2C-40D1-9217-24688C20C6FB}" dt="2021-03-17T09:53:16.290" v="96" actId="2696"/>
        <pc:sldMkLst>
          <pc:docMk/>
          <pc:sldMk cId="490304381" sldId="326"/>
        </pc:sldMkLst>
      </pc:sldChg>
      <pc:sldChg chg="del">
        <pc:chgData name="Richard Skone-James" userId="974406b3-215e-4f59-adc9-c58a90bcb8e7" providerId="ADAL" clId="{34955F45-BE2C-40D1-9217-24688C20C6FB}" dt="2021-03-17T09:53:16.290" v="96" actId="2696"/>
        <pc:sldMkLst>
          <pc:docMk/>
          <pc:sldMk cId="2142411674" sldId="327"/>
        </pc:sldMkLst>
      </pc:sldChg>
      <pc:sldChg chg="del">
        <pc:chgData name="Richard Skone-James" userId="974406b3-215e-4f59-adc9-c58a90bcb8e7" providerId="ADAL" clId="{34955F45-BE2C-40D1-9217-24688C20C6FB}" dt="2021-03-17T09:53:16.290" v="96" actId="2696"/>
        <pc:sldMkLst>
          <pc:docMk/>
          <pc:sldMk cId="3699732663" sldId="328"/>
        </pc:sldMkLst>
      </pc:sldChg>
      <pc:sldChg chg="del">
        <pc:chgData name="Richard Skone-James" userId="974406b3-215e-4f59-adc9-c58a90bcb8e7" providerId="ADAL" clId="{34955F45-BE2C-40D1-9217-24688C20C6FB}" dt="2021-03-17T09:53:16.290" v="96" actId="2696"/>
        <pc:sldMkLst>
          <pc:docMk/>
          <pc:sldMk cId="3513836991" sldId="329"/>
        </pc:sldMkLst>
      </pc:sldChg>
      <pc:sldChg chg="del">
        <pc:chgData name="Richard Skone-James" userId="974406b3-215e-4f59-adc9-c58a90bcb8e7" providerId="ADAL" clId="{34955F45-BE2C-40D1-9217-24688C20C6FB}" dt="2021-03-17T09:53:16.290" v="96" actId="2696"/>
        <pc:sldMkLst>
          <pc:docMk/>
          <pc:sldMk cId="3026516178" sldId="330"/>
        </pc:sldMkLst>
      </pc:sldChg>
      <pc:sldChg chg="del">
        <pc:chgData name="Richard Skone-James" userId="974406b3-215e-4f59-adc9-c58a90bcb8e7" providerId="ADAL" clId="{34955F45-BE2C-40D1-9217-24688C20C6FB}" dt="2021-03-17T09:53:16.290" v="96" actId="2696"/>
        <pc:sldMkLst>
          <pc:docMk/>
          <pc:sldMk cId="382640548" sldId="331"/>
        </pc:sldMkLst>
      </pc:sldChg>
    </pc:docChg>
  </pc:docChgLst>
  <pc:docChgLst>
    <pc:chgData name="Nura Aided Ibrahim" userId="S::nura@thet.org::3587fe1b-f0a7-47a0-b7ce-0c44546eeb99" providerId="AD" clId="Web-{DAED8D90-9E17-CA84-42FA-CB10C46C6227}"/>
    <pc:docChg chg="modSld">
      <pc:chgData name="Nura Aided Ibrahim" userId="S::nura@thet.org::3587fe1b-f0a7-47a0-b7ce-0c44546eeb99" providerId="AD" clId="Web-{DAED8D90-9E17-CA84-42FA-CB10C46C6227}" dt="2021-08-10T08:31:02.012" v="13" actId="20577"/>
      <pc:docMkLst>
        <pc:docMk/>
      </pc:docMkLst>
      <pc:sldChg chg="modSp">
        <pc:chgData name="Nura Aided Ibrahim" userId="S::nura@thet.org::3587fe1b-f0a7-47a0-b7ce-0c44546eeb99" providerId="AD" clId="Web-{DAED8D90-9E17-CA84-42FA-CB10C46C6227}" dt="2021-08-10T08:31:02.012" v="13" actId="20577"/>
        <pc:sldMkLst>
          <pc:docMk/>
          <pc:sldMk cId="2501402197" sldId="340"/>
        </pc:sldMkLst>
        <pc:spChg chg="mod">
          <ac:chgData name="Nura Aided Ibrahim" userId="S::nura@thet.org::3587fe1b-f0a7-47a0-b7ce-0c44546eeb99" providerId="AD" clId="Web-{DAED8D90-9E17-CA84-42FA-CB10C46C6227}" dt="2021-08-10T08:31:02.012" v="13" actId="20577"/>
          <ac:spMkLst>
            <pc:docMk/>
            <pc:sldMk cId="2501402197" sldId="340"/>
            <ac:spMk id="3" creationId="{CDD15754-19AF-4ED5-AB85-93F577B09456}"/>
          </ac:spMkLst>
        </pc:spChg>
      </pc:sldChg>
    </pc:docChg>
  </pc:docChgLst>
  <pc:docChgLst>
    <pc:chgData name="Nura Aided Ibrahim" userId="S::nura@thet.org::3587fe1b-f0a7-47a0-b7ce-0c44546eeb99" providerId="AD" clId="Web-{91408A7D-0459-A95B-3ECB-512B427C766B}"/>
    <pc:docChg chg="modSld">
      <pc:chgData name="Nura Aided Ibrahim" userId="S::nura@thet.org::3587fe1b-f0a7-47a0-b7ce-0c44546eeb99" providerId="AD" clId="Web-{91408A7D-0459-A95B-3ECB-512B427C766B}" dt="2021-08-11T10:54:42.890" v="102" actId="20577"/>
      <pc:docMkLst>
        <pc:docMk/>
      </pc:docMkLst>
      <pc:sldChg chg="modSp">
        <pc:chgData name="Nura Aided Ibrahim" userId="S::nura@thet.org::3587fe1b-f0a7-47a0-b7ce-0c44546eeb99" providerId="AD" clId="Web-{91408A7D-0459-A95B-3ECB-512B427C766B}" dt="2021-08-11T07:28:23.211" v="20" actId="20577"/>
        <pc:sldMkLst>
          <pc:docMk/>
          <pc:sldMk cId="1635107393" sldId="354"/>
        </pc:sldMkLst>
        <pc:spChg chg="mod">
          <ac:chgData name="Nura Aided Ibrahim" userId="S::nura@thet.org::3587fe1b-f0a7-47a0-b7ce-0c44546eeb99" providerId="AD" clId="Web-{91408A7D-0459-A95B-3ECB-512B427C766B}" dt="2021-08-11T07:28:23.211" v="20" actId="20577"/>
          <ac:spMkLst>
            <pc:docMk/>
            <pc:sldMk cId="1635107393" sldId="354"/>
            <ac:spMk id="3" creationId="{CDD15754-19AF-4ED5-AB85-93F577B09456}"/>
          </ac:spMkLst>
        </pc:spChg>
      </pc:sldChg>
      <pc:sldChg chg="modSp">
        <pc:chgData name="Nura Aided Ibrahim" userId="S::nura@thet.org::3587fe1b-f0a7-47a0-b7ce-0c44546eeb99" providerId="AD" clId="Web-{91408A7D-0459-A95B-3ECB-512B427C766B}" dt="2021-08-11T10:54:42.890" v="102" actId="20577"/>
        <pc:sldMkLst>
          <pc:docMk/>
          <pc:sldMk cId="550205212" sldId="357"/>
        </pc:sldMkLst>
        <pc:spChg chg="mod">
          <ac:chgData name="Nura Aided Ibrahim" userId="S::nura@thet.org::3587fe1b-f0a7-47a0-b7ce-0c44546eeb99" providerId="AD" clId="Web-{91408A7D-0459-A95B-3ECB-512B427C766B}" dt="2021-08-11T10:54:42.890" v="102" actId="20577"/>
          <ac:spMkLst>
            <pc:docMk/>
            <pc:sldMk cId="550205212" sldId="357"/>
            <ac:spMk id="3" creationId="{CDD15754-19AF-4ED5-AB85-93F577B09456}"/>
          </ac:spMkLst>
        </pc:spChg>
      </pc:sldChg>
    </pc:docChg>
  </pc:docChgLst>
  <pc:docChgLst>
    <pc:chgData name="Guest User" userId="S::urn:spo:anon#f143ce3e6c1df20429f3333df6ad627bb8944a6f7ffcf86e75c2704a3a2a6e5d::" providerId="AD" clId="Web-{78057B4E-DC47-F2FC-C4B2-F9D18E711199}"/>
    <pc:docChg chg="modSld">
      <pc:chgData name="Guest User" userId="S::urn:spo:anon#f143ce3e6c1df20429f3333df6ad627bb8944a6f7ffcf86e75c2704a3a2a6e5d::" providerId="AD" clId="Web-{78057B4E-DC47-F2FC-C4B2-F9D18E711199}" dt="2021-08-11T06:13:18.151" v="272" actId="1076"/>
      <pc:docMkLst>
        <pc:docMk/>
      </pc:docMkLst>
      <pc:sldChg chg="modSp">
        <pc:chgData name="Guest User" userId="S::urn:spo:anon#f143ce3e6c1df20429f3333df6ad627bb8944a6f7ffcf86e75c2704a3a2a6e5d::" providerId="AD" clId="Web-{78057B4E-DC47-F2FC-C4B2-F9D18E711199}" dt="2021-08-11T06:09:31.318" v="160" actId="20577"/>
        <pc:sldMkLst>
          <pc:docMk/>
          <pc:sldMk cId="3840615190" sldId="341"/>
        </pc:sldMkLst>
        <pc:spChg chg="mod">
          <ac:chgData name="Guest User" userId="S::urn:spo:anon#f143ce3e6c1df20429f3333df6ad627bb8944a6f7ffcf86e75c2704a3a2a6e5d::" providerId="AD" clId="Web-{78057B4E-DC47-F2FC-C4B2-F9D18E711199}" dt="2021-08-11T06:09:31.318" v="160" actId="20577"/>
          <ac:spMkLst>
            <pc:docMk/>
            <pc:sldMk cId="3840615190" sldId="341"/>
            <ac:spMk id="3" creationId="{CDD15754-19AF-4ED5-AB85-93F577B09456}"/>
          </ac:spMkLst>
        </pc:spChg>
      </pc:sldChg>
      <pc:sldChg chg="modSp">
        <pc:chgData name="Guest User" userId="S::urn:spo:anon#f143ce3e6c1df20429f3333df6ad627bb8944a6f7ffcf86e75c2704a3a2a6e5d::" providerId="AD" clId="Web-{78057B4E-DC47-F2FC-C4B2-F9D18E711199}" dt="2021-08-11T06:12:22.556" v="270" actId="20577"/>
        <pc:sldMkLst>
          <pc:docMk/>
          <pc:sldMk cId="330776435" sldId="345"/>
        </pc:sldMkLst>
        <pc:spChg chg="mod">
          <ac:chgData name="Guest User" userId="S::urn:spo:anon#f143ce3e6c1df20429f3333df6ad627bb8944a6f7ffcf86e75c2704a3a2a6e5d::" providerId="AD" clId="Web-{78057B4E-DC47-F2FC-C4B2-F9D18E711199}" dt="2021-08-11T06:12:22.556" v="270" actId="20577"/>
          <ac:spMkLst>
            <pc:docMk/>
            <pc:sldMk cId="330776435" sldId="345"/>
            <ac:spMk id="3" creationId="{CDD15754-19AF-4ED5-AB85-93F577B09456}"/>
          </ac:spMkLst>
        </pc:spChg>
      </pc:sldChg>
      <pc:sldChg chg="modSp">
        <pc:chgData name="Guest User" userId="S::urn:spo:anon#f143ce3e6c1df20429f3333df6ad627bb8944a6f7ffcf86e75c2704a3a2a6e5d::" providerId="AD" clId="Web-{78057B4E-DC47-F2FC-C4B2-F9D18E711199}" dt="2021-08-11T06:13:18.151" v="272" actId="1076"/>
        <pc:sldMkLst>
          <pc:docMk/>
          <pc:sldMk cId="2781463264" sldId="346"/>
        </pc:sldMkLst>
        <pc:spChg chg="mod">
          <ac:chgData name="Guest User" userId="S::urn:spo:anon#f143ce3e6c1df20429f3333df6ad627bb8944a6f7ffcf86e75c2704a3a2a6e5d::" providerId="AD" clId="Web-{78057B4E-DC47-F2FC-C4B2-F9D18E711199}" dt="2021-08-11T06:13:18.151" v="272" actId="1076"/>
          <ac:spMkLst>
            <pc:docMk/>
            <pc:sldMk cId="2781463264" sldId="346"/>
            <ac:spMk id="3" creationId="{CDD15754-19AF-4ED5-AB85-93F577B09456}"/>
          </ac:spMkLst>
        </pc:spChg>
      </pc:sldChg>
    </pc:docChg>
  </pc:docChgLst>
  <pc:docChgLst>
    <pc:chgData name="Audrey Arbaud" userId="S::audrey.arbaud@thet.org::7a474f91-ea2e-4d02-90bb-f5783715bc7e" providerId="AD" clId="Web-{8EB7741B-F76F-D82F-1215-1B4DA069E44F}"/>
    <pc:docChg chg="modSld">
      <pc:chgData name="Audrey Arbaud" userId="S::audrey.arbaud@thet.org::7a474f91-ea2e-4d02-90bb-f5783715bc7e" providerId="AD" clId="Web-{8EB7741B-F76F-D82F-1215-1B4DA069E44F}" dt="2020-10-13T15:04:24.783" v="92" actId="20577"/>
      <pc:docMkLst>
        <pc:docMk/>
      </pc:docMkLst>
      <pc:sldChg chg="modSp">
        <pc:chgData name="Audrey Arbaud" userId="S::audrey.arbaud@thet.org::7a474f91-ea2e-4d02-90bb-f5783715bc7e" providerId="AD" clId="Web-{8EB7741B-F76F-D82F-1215-1B4DA069E44F}" dt="2020-10-13T15:04:24.783" v="92" actId="20577"/>
        <pc:sldMkLst>
          <pc:docMk/>
          <pc:sldMk cId="2167421790" sldId="302"/>
        </pc:sldMkLst>
        <pc:graphicFrameChg chg="modGraphic">
          <ac:chgData name="Audrey Arbaud" userId="S::audrey.arbaud@thet.org::7a474f91-ea2e-4d02-90bb-f5783715bc7e" providerId="AD" clId="Web-{8EB7741B-F76F-D82F-1215-1B4DA069E44F}" dt="2020-10-13T15:04:24.783" v="92" actId="20577"/>
          <ac:graphicFrameMkLst>
            <pc:docMk/>
            <pc:sldMk cId="2167421790" sldId="302"/>
            <ac:graphicFrameMk id="9" creationId="{57B91E90-1E52-4CAC-8A3D-121BD6E0A5BD}"/>
          </ac:graphicFrameMkLst>
        </pc:graphicFrameChg>
      </pc:sldChg>
      <pc:sldChg chg="modSp">
        <pc:chgData name="Audrey Arbaud" userId="S::audrey.arbaud@thet.org::7a474f91-ea2e-4d02-90bb-f5783715bc7e" providerId="AD" clId="Web-{8EB7741B-F76F-D82F-1215-1B4DA069E44F}" dt="2020-10-13T15:00:15.048" v="61" actId="20577"/>
        <pc:sldMkLst>
          <pc:docMk/>
          <pc:sldMk cId="1100413123" sldId="318"/>
        </pc:sldMkLst>
        <pc:spChg chg="mod">
          <ac:chgData name="Audrey Arbaud" userId="S::audrey.arbaud@thet.org::7a474f91-ea2e-4d02-90bb-f5783715bc7e" providerId="AD" clId="Web-{8EB7741B-F76F-D82F-1215-1B4DA069E44F}" dt="2020-10-13T15:00:15.048" v="61" actId="20577"/>
          <ac:spMkLst>
            <pc:docMk/>
            <pc:sldMk cId="1100413123" sldId="318"/>
            <ac:spMk id="3" creationId="{00000000-0000-0000-0000-000000000000}"/>
          </ac:spMkLst>
        </pc:spChg>
      </pc:sldChg>
    </pc:docChg>
  </pc:docChgLst>
  <pc:docChgLst>
    <pc:chgData name="Beatrice Waddingham" userId="f1ba6264-19e2-4c6d-b743-979df094e0d0" providerId="ADAL" clId="{D6561CC0-72EA-475F-BF66-EBF2F9C138AD}"/>
    <pc:docChg chg="undo custSel addSld delSld modSld sldOrd">
      <pc:chgData name="Beatrice Waddingham" userId="f1ba6264-19e2-4c6d-b743-979df094e0d0" providerId="ADAL" clId="{D6561CC0-72EA-475F-BF66-EBF2F9C138AD}" dt="2021-08-11T10:53:19.156" v="1705" actId="20577"/>
      <pc:docMkLst>
        <pc:docMk/>
      </pc:docMkLst>
      <pc:sldChg chg="addSp delSp modSp mod">
        <pc:chgData name="Beatrice Waddingham" userId="f1ba6264-19e2-4c6d-b743-979df094e0d0" providerId="ADAL" clId="{D6561CC0-72EA-475F-BF66-EBF2F9C138AD}" dt="2021-08-09T12:20:56.268" v="872" actId="20577"/>
        <pc:sldMkLst>
          <pc:docMk/>
          <pc:sldMk cId="4099498457" sldId="267"/>
        </pc:sldMkLst>
        <pc:spChg chg="mod">
          <ac:chgData name="Beatrice Waddingham" userId="f1ba6264-19e2-4c6d-b743-979df094e0d0" providerId="ADAL" clId="{D6561CC0-72EA-475F-BF66-EBF2F9C138AD}" dt="2021-08-09T12:20:56.268" v="872" actId="20577"/>
          <ac:spMkLst>
            <pc:docMk/>
            <pc:sldMk cId="4099498457" sldId="267"/>
            <ac:spMk id="3" creationId="{00000000-0000-0000-0000-000000000000}"/>
          </ac:spMkLst>
        </pc:spChg>
        <pc:grpChg chg="del mod">
          <ac:chgData name="Beatrice Waddingham" userId="f1ba6264-19e2-4c6d-b743-979df094e0d0" providerId="ADAL" clId="{D6561CC0-72EA-475F-BF66-EBF2F9C138AD}" dt="2021-08-08T16:22:23.204" v="99" actId="478"/>
          <ac:grpSpMkLst>
            <pc:docMk/>
            <pc:sldMk cId="4099498457" sldId="267"/>
            <ac:grpSpMk id="12" creationId="{B3189F58-0431-4B0F-9BD4-89B65EE5D1F3}"/>
          </ac:grpSpMkLst>
        </pc:grpChg>
        <pc:graphicFrameChg chg="del">
          <ac:chgData name="Beatrice Waddingham" userId="f1ba6264-19e2-4c6d-b743-979df094e0d0" providerId="ADAL" clId="{D6561CC0-72EA-475F-BF66-EBF2F9C138AD}" dt="2021-08-09T12:20:45.326" v="830" actId="478"/>
          <ac:graphicFrameMkLst>
            <pc:docMk/>
            <pc:sldMk cId="4099498457" sldId="267"/>
            <ac:graphicFrameMk id="5" creationId="{42314DDE-BB4A-402E-8346-71631DB8C761}"/>
          </ac:graphicFrameMkLst>
        </pc:graphicFrameChg>
        <pc:picChg chg="add mod">
          <ac:chgData name="Beatrice Waddingham" userId="f1ba6264-19e2-4c6d-b743-979df094e0d0" providerId="ADAL" clId="{D6561CC0-72EA-475F-BF66-EBF2F9C138AD}" dt="2021-08-08T16:22:26.407" v="100" actId="1076"/>
          <ac:picMkLst>
            <pc:docMk/>
            <pc:sldMk cId="4099498457" sldId="267"/>
            <ac:picMk id="10" creationId="{FE53950E-D73B-45D7-9D4E-39AD25ADDE80}"/>
          </ac:picMkLst>
        </pc:picChg>
      </pc:sldChg>
      <pc:sldChg chg="addSp delSp modSp mod">
        <pc:chgData name="Beatrice Waddingham" userId="f1ba6264-19e2-4c6d-b743-979df094e0d0" providerId="ADAL" clId="{D6561CC0-72EA-475F-BF66-EBF2F9C138AD}" dt="2021-08-11T10:48:32.682" v="1689" actId="14100"/>
        <pc:sldMkLst>
          <pc:docMk/>
          <pc:sldMk cId="1985935599" sldId="296"/>
        </pc:sldMkLst>
        <pc:spChg chg="mod">
          <ac:chgData name="Beatrice Waddingham" userId="f1ba6264-19e2-4c6d-b743-979df094e0d0" providerId="ADAL" clId="{D6561CC0-72EA-475F-BF66-EBF2F9C138AD}" dt="2021-08-11T10:48:23.555" v="1688" actId="113"/>
          <ac:spMkLst>
            <pc:docMk/>
            <pc:sldMk cId="1985935599" sldId="296"/>
            <ac:spMk id="12" creationId="{4FBD0DEB-B1E3-4818-B5A6-63A74F0EA5AF}"/>
          </ac:spMkLst>
        </pc:spChg>
        <pc:grpChg chg="mod">
          <ac:chgData name="Beatrice Waddingham" userId="f1ba6264-19e2-4c6d-b743-979df094e0d0" providerId="ADAL" clId="{D6561CC0-72EA-475F-BF66-EBF2F9C138AD}" dt="2021-08-11T10:48:32.682" v="1689" actId="14100"/>
          <ac:grpSpMkLst>
            <pc:docMk/>
            <pc:sldMk cId="1985935599" sldId="296"/>
            <ac:grpSpMk id="3" creationId="{AFF8D887-092A-4C9F-8B5E-9F0AADAFE1AF}"/>
          </ac:grpSpMkLst>
        </pc:grpChg>
        <pc:grpChg chg="del mod">
          <ac:chgData name="Beatrice Waddingham" userId="f1ba6264-19e2-4c6d-b743-979df094e0d0" providerId="ADAL" clId="{D6561CC0-72EA-475F-BF66-EBF2F9C138AD}" dt="2021-08-08T16:20:49.473" v="2" actId="478"/>
          <ac:grpSpMkLst>
            <pc:docMk/>
            <pc:sldMk cId="1985935599" sldId="296"/>
            <ac:grpSpMk id="17" creationId="{DFECEC88-8481-4631-AB87-1242D80D13A7}"/>
          </ac:grpSpMkLst>
        </pc:grpChg>
        <pc:picChg chg="del">
          <ac:chgData name="Beatrice Waddingham" userId="f1ba6264-19e2-4c6d-b743-979df094e0d0" providerId="ADAL" clId="{D6561CC0-72EA-475F-BF66-EBF2F9C138AD}" dt="2021-08-08T16:20:33.911" v="0" actId="478"/>
          <ac:picMkLst>
            <pc:docMk/>
            <pc:sldMk cId="1985935599" sldId="296"/>
            <ac:picMk id="6" creationId="{614A0BF1-ABA6-4B8D-8966-539FC487DD91}"/>
          </ac:picMkLst>
        </pc:picChg>
        <pc:picChg chg="add mod">
          <ac:chgData name="Beatrice Waddingham" userId="f1ba6264-19e2-4c6d-b743-979df094e0d0" providerId="ADAL" clId="{D6561CC0-72EA-475F-BF66-EBF2F9C138AD}" dt="2021-08-08T16:22:17.792" v="96" actId="1076"/>
          <ac:picMkLst>
            <pc:docMk/>
            <pc:sldMk cId="1985935599" sldId="296"/>
            <ac:picMk id="7" creationId="{0613C3C8-6667-4365-95CF-F60017A9973E}"/>
          </ac:picMkLst>
        </pc:picChg>
      </pc:sldChg>
      <pc:sldChg chg="addSp delSp modSp mod ord">
        <pc:chgData name="Beatrice Waddingham" userId="f1ba6264-19e2-4c6d-b743-979df094e0d0" providerId="ADAL" clId="{D6561CC0-72EA-475F-BF66-EBF2F9C138AD}" dt="2021-08-09T12:21:04.509" v="875" actId="20577"/>
        <pc:sldMkLst>
          <pc:docMk/>
          <pc:sldMk cId="470091972" sldId="299"/>
        </pc:sldMkLst>
        <pc:spChg chg="mod">
          <ac:chgData name="Beatrice Waddingham" userId="f1ba6264-19e2-4c6d-b743-979df094e0d0" providerId="ADAL" clId="{D6561CC0-72EA-475F-BF66-EBF2F9C138AD}" dt="2021-08-09T12:21:04.509" v="875" actId="20577"/>
          <ac:spMkLst>
            <pc:docMk/>
            <pc:sldMk cId="470091972" sldId="299"/>
            <ac:spMk id="3" creationId="{00000000-0000-0000-0000-000000000000}"/>
          </ac:spMkLst>
        </pc:spChg>
        <pc:grpChg chg="del">
          <ac:chgData name="Beatrice Waddingham" userId="f1ba6264-19e2-4c6d-b743-979df094e0d0" providerId="ADAL" clId="{D6561CC0-72EA-475F-BF66-EBF2F9C138AD}" dt="2021-08-08T16:22:31.635" v="101" actId="478"/>
          <ac:grpSpMkLst>
            <pc:docMk/>
            <pc:sldMk cId="470091972" sldId="299"/>
            <ac:grpSpMk id="7" creationId="{41F8A5AE-CCE4-412F-8EB2-D0573018B7EC}"/>
          </ac:grpSpMkLst>
        </pc:grpChg>
        <pc:picChg chg="add mod">
          <ac:chgData name="Beatrice Waddingham" userId="f1ba6264-19e2-4c6d-b743-979df094e0d0" providerId="ADAL" clId="{D6561CC0-72EA-475F-BF66-EBF2F9C138AD}" dt="2021-08-08T16:22:31.994" v="102"/>
          <ac:picMkLst>
            <pc:docMk/>
            <pc:sldMk cId="470091972" sldId="299"/>
            <ac:picMk id="9" creationId="{4D2DA0C1-9141-491D-BFC7-43252D97BFBE}"/>
          </ac:picMkLst>
        </pc:picChg>
      </pc:sldChg>
      <pc:sldChg chg="addSp delSp modSp mod">
        <pc:chgData name="Beatrice Waddingham" userId="f1ba6264-19e2-4c6d-b743-979df094e0d0" providerId="ADAL" clId="{D6561CC0-72EA-475F-BF66-EBF2F9C138AD}" dt="2021-08-08T16:22:36.809" v="105"/>
        <pc:sldMkLst>
          <pc:docMk/>
          <pc:sldMk cId="2448599427" sldId="300"/>
        </pc:sldMkLst>
        <pc:grpChg chg="del mod">
          <ac:chgData name="Beatrice Waddingham" userId="f1ba6264-19e2-4c6d-b743-979df094e0d0" providerId="ADAL" clId="{D6561CC0-72EA-475F-BF66-EBF2F9C138AD}" dt="2021-08-08T16:22:35.023" v="104" actId="478"/>
          <ac:grpSpMkLst>
            <pc:docMk/>
            <pc:sldMk cId="2448599427" sldId="300"/>
            <ac:grpSpMk id="7" creationId="{41F8A5AE-CCE4-412F-8EB2-D0573018B7EC}"/>
          </ac:grpSpMkLst>
        </pc:grpChg>
        <pc:picChg chg="add mod">
          <ac:chgData name="Beatrice Waddingham" userId="f1ba6264-19e2-4c6d-b743-979df094e0d0" providerId="ADAL" clId="{D6561CC0-72EA-475F-BF66-EBF2F9C138AD}" dt="2021-08-08T16:22:36.809" v="105"/>
          <ac:picMkLst>
            <pc:docMk/>
            <pc:sldMk cId="2448599427" sldId="300"/>
            <ac:picMk id="11" creationId="{0CA640AF-0886-4C32-A2DB-15AFACED316D}"/>
          </ac:picMkLst>
        </pc:picChg>
      </pc:sldChg>
      <pc:sldChg chg="addSp delSp modSp mod delCm modCm">
        <pc:chgData name="Beatrice Waddingham" userId="f1ba6264-19e2-4c6d-b743-979df094e0d0" providerId="ADAL" clId="{D6561CC0-72EA-475F-BF66-EBF2F9C138AD}" dt="2021-08-11T10:51:49.013" v="1691" actId="1592"/>
        <pc:sldMkLst>
          <pc:docMk/>
          <pc:sldMk cId="3533268617" sldId="316"/>
        </pc:sldMkLst>
        <pc:spChg chg="mod">
          <ac:chgData name="Beatrice Waddingham" userId="f1ba6264-19e2-4c6d-b743-979df094e0d0" providerId="ADAL" clId="{D6561CC0-72EA-475F-BF66-EBF2F9C138AD}" dt="2021-08-11T10:22:08.768" v="1487" actId="20577"/>
          <ac:spMkLst>
            <pc:docMk/>
            <pc:sldMk cId="3533268617" sldId="316"/>
            <ac:spMk id="2" creationId="{00000000-0000-0000-0000-000000000000}"/>
          </ac:spMkLst>
        </pc:spChg>
        <pc:grpChg chg="del">
          <ac:chgData name="Beatrice Waddingham" userId="f1ba6264-19e2-4c6d-b743-979df094e0d0" providerId="ADAL" clId="{D6561CC0-72EA-475F-BF66-EBF2F9C138AD}" dt="2021-08-08T16:24:57.301" v="147" actId="478"/>
          <ac:grpSpMkLst>
            <pc:docMk/>
            <pc:sldMk cId="3533268617" sldId="316"/>
            <ac:grpSpMk id="11" creationId="{6CB00A92-3CC0-408F-B582-D889265E3E11}"/>
          </ac:grpSpMkLst>
        </pc:grpChg>
        <pc:picChg chg="add mod">
          <ac:chgData name="Beatrice Waddingham" userId="f1ba6264-19e2-4c6d-b743-979df094e0d0" providerId="ADAL" clId="{D6561CC0-72EA-475F-BF66-EBF2F9C138AD}" dt="2021-08-08T16:24:57.554" v="148"/>
          <ac:picMkLst>
            <pc:docMk/>
            <pc:sldMk cId="3533268617" sldId="316"/>
            <ac:picMk id="9" creationId="{1E7A82DD-BBAD-47BD-9B92-295F983EC440}"/>
          </ac:picMkLst>
        </pc:picChg>
      </pc:sldChg>
      <pc:sldChg chg="addSp delSp modSp del mod">
        <pc:chgData name="Beatrice Waddingham" userId="f1ba6264-19e2-4c6d-b743-979df094e0d0" providerId="ADAL" clId="{D6561CC0-72EA-475F-BF66-EBF2F9C138AD}" dt="2021-08-09T12:21:54.861" v="954" actId="47"/>
        <pc:sldMkLst>
          <pc:docMk/>
          <pc:sldMk cId="1967159926" sldId="317"/>
        </pc:sldMkLst>
        <pc:grpChg chg="del mod">
          <ac:chgData name="Beatrice Waddingham" userId="f1ba6264-19e2-4c6d-b743-979df094e0d0" providerId="ADAL" clId="{D6561CC0-72EA-475F-BF66-EBF2F9C138AD}" dt="2021-08-08T16:24:05.477" v="120" actId="478"/>
          <ac:grpSpMkLst>
            <pc:docMk/>
            <pc:sldMk cId="1967159926" sldId="317"/>
            <ac:grpSpMk id="7" creationId="{41F8A5AE-CCE4-412F-8EB2-D0573018B7EC}"/>
          </ac:grpSpMkLst>
        </pc:grpChg>
        <pc:picChg chg="add mod">
          <ac:chgData name="Beatrice Waddingham" userId="f1ba6264-19e2-4c6d-b743-979df094e0d0" providerId="ADAL" clId="{D6561CC0-72EA-475F-BF66-EBF2F9C138AD}" dt="2021-08-08T16:24:05.798" v="121"/>
          <ac:picMkLst>
            <pc:docMk/>
            <pc:sldMk cId="1967159926" sldId="317"/>
            <ac:picMk id="9" creationId="{31C059DA-FD79-4B0F-8120-0C08B92FC453}"/>
          </ac:picMkLst>
        </pc:picChg>
      </pc:sldChg>
      <pc:sldChg chg="addSp delSp modSp del mod">
        <pc:chgData name="Beatrice Waddingham" userId="f1ba6264-19e2-4c6d-b743-979df094e0d0" providerId="ADAL" clId="{D6561CC0-72EA-475F-BF66-EBF2F9C138AD}" dt="2021-08-09T12:21:55.771" v="955" actId="47"/>
        <pc:sldMkLst>
          <pc:docMk/>
          <pc:sldMk cId="2417939453" sldId="318"/>
        </pc:sldMkLst>
        <pc:spChg chg="mod">
          <ac:chgData name="Beatrice Waddingham" userId="f1ba6264-19e2-4c6d-b743-979df094e0d0" providerId="ADAL" clId="{D6561CC0-72EA-475F-BF66-EBF2F9C138AD}" dt="2021-08-08T16:24:16.765" v="124" actId="1076"/>
          <ac:spMkLst>
            <pc:docMk/>
            <pc:sldMk cId="2417939453" sldId="318"/>
            <ac:spMk id="3" creationId="{00000000-0000-0000-0000-000000000000}"/>
          </ac:spMkLst>
        </pc:spChg>
        <pc:grpChg chg="del">
          <ac:chgData name="Beatrice Waddingham" userId="f1ba6264-19e2-4c6d-b743-979df094e0d0" providerId="ADAL" clId="{D6561CC0-72EA-475F-BF66-EBF2F9C138AD}" dt="2021-08-08T16:24:10.484" v="122" actId="478"/>
          <ac:grpSpMkLst>
            <pc:docMk/>
            <pc:sldMk cId="2417939453" sldId="318"/>
            <ac:grpSpMk id="7" creationId="{41F8A5AE-CCE4-412F-8EB2-D0573018B7EC}"/>
          </ac:grpSpMkLst>
        </pc:grpChg>
        <pc:picChg chg="add mod">
          <ac:chgData name="Beatrice Waddingham" userId="f1ba6264-19e2-4c6d-b743-979df094e0d0" providerId="ADAL" clId="{D6561CC0-72EA-475F-BF66-EBF2F9C138AD}" dt="2021-08-08T16:24:11.509" v="123"/>
          <ac:picMkLst>
            <pc:docMk/>
            <pc:sldMk cId="2417939453" sldId="318"/>
            <ac:picMk id="9" creationId="{53AB4FA2-2109-442B-8951-61AC69FE1A77}"/>
          </ac:picMkLst>
        </pc:picChg>
      </pc:sldChg>
      <pc:sldChg chg="addSp delSp modSp del mod">
        <pc:chgData name="Beatrice Waddingham" userId="f1ba6264-19e2-4c6d-b743-979df094e0d0" providerId="ADAL" clId="{D6561CC0-72EA-475F-BF66-EBF2F9C138AD}" dt="2021-08-09T12:21:56.790" v="956" actId="47"/>
        <pc:sldMkLst>
          <pc:docMk/>
          <pc:sldMk cId="3402982020" sldId="319"/>
        </pc:sldMkLst>
        <pc:grpChg chg="del">
          <ac:chgData name="Beatrice Waddingham" userId="f1ba6264-19e2-4c6d-b743-979df094e0d0" providerId="ADAL" clId="{D6561CC0-72EA-475F-BF66-EBF2F9C138AD}" dt="2021-08-08T16:24:19.330" v="125" actId="478"/>
          <ac:grpSpMkLst>
            <pc:docMk/>
            <pc:sldMk cId="3402982020" sldId="319"/>
            <ac:grpSpMk id="7" creationId="{41F8A5AE-CCE4-412F-8EB2-D0573018B7EC}"/>
          </ac:grpSpMkLst>
        </pc:grpChg>
        <pc:picChg chg="add mod">
          <ac:chgData name="Beatrice Waddingham" userId="f1ba6264-19e2-4c6d-b743-979df094e0d0" providerId="ADAL" clId="{D6561CC0-72EA-475F-BF66-EBF2F9C138AD}" dt="2021-08-08T16:24:19.680" v="126"/>
          <ac:picMkLst>
            <pc:docMk/>
            <pc:sldMk cId="3402982020" sldId="319"/>
            <ac:picMk id="9" creationId="{90ECA9EE-6FBA-4A83-9E28-B7020C1B17E0}"/>
          </ac:picMkLst>
        </pc:picChg>
      </pc:sldChg>
      <pc:sldChg chg="addSp delSp modSp del mod">
        <pc:chgData name="Beatrice Waddingham" userId="f1ba6264-19e2-4c6d-b743-979df094e0d0" providerId="ADAL" clId="{D6561CC0-72EA-475F-BF66-EBF2F9C138AD}" dt="2021-08-09T12:21:57.693" v="957" actId="47"/>
        <pc:sldMkLst>
          <pc:docMk/>
          <pc:sldMk cId="3349930580" sldId="320"/>
        </pc:sldMkLst>
        <pc:grpChg chg="del">
          <ac:chgData name="Beatrice Waddingham" userId="f1ba6264-19e2-4c6d-b743-979df094e0d0" providerId="ADAL" clId="{D6561CC0-72EA-475F-BF66-EBF2F9C138AD}" dt="2021-08-08T16:24:24.740" v="127" actId="478"/>
          <ac:grpSpMkLst>
            <pc:docMk/>
            <pc:sldMk cId="3349930580" sldId="320"/>
            <ac:grpSpMk id="7" creationId="{41F8A5AE-CCE4-412F-8EB2-D0573018B7EC}"/>
          </ac:grpSpMkLst>
        </pc:grpChg>
        <pc:picChg chg="add mod">
          <ac:chgData name="Beatrice Waddingham" userId="f1ba6264-19e2-4c6d-b743-979df094e0d0" providerId="ADAL" clId="{D6561CC0-72EA-475F-BF66-EBF2F9C138AD}" dt="2021-08-08T16:24:25.464" v="129" actId="1076"/>
          <ac:picMkLst>
            <pc:docMk/>
            <pc:sldMk cId="3349930580" sldId="320"/>
            <ac:picMk id="9" creationId="{B59ADF30-30BB-4E62-9A63-A28D59B4FA20}"/>
          </ac:picMkLst>
        </pc:picChg>
      </pc:sldChg>
      <pc:sldChg chg="addSp delSp modSp mod">
        <pc:chgData name="Beatrice Waddingham" userId="f1ba6264-19e2-4c6d-b743-979df094e0d0" providerId="ADAL" clId="{D6561CC0-72EA-475F-BF66-EBF2F9C138AD}" dt="2021-08-09T12:22:05.713" v="963"/>
        <pc:sldMkLst>
          <pc:docMk/>
          <pc:sldMk cId="2782823493" sldId="321"/>
        </pc:sldMkLst>
        <pc:spChg chg="del mod">
          <ac:chgData name="Beatrice Waddingham" userId="f1ba6264-19e2-4c6d-b743-979df094e0d0" providerId="ADAL" clId="{D6561CC0-72EA-475F-BF66-EBF2F9C138AD}" dt="2021-08-09T12:22:05.713" v="963"/>
          <ac:spMkLst>
            <pc:docMk/>
            <pc:sldMk cId="2782823493" sldId="321"/>
            <ac:spMk id="5" creationId="{582BA93B-7AAB-4906-A6B2-34ABAC538F8A}"/>
          </ac:spMkLst>
        </pc:spChg>
        <pc:grpChg chg="del">
          <ac:chgData name="Beatrice Waddingham" userId="f1ba6264-19e2-4c6d-b743-979df094e0d0" providerId="ADAL" clId="{D6561CC0-72EA-475F-BF66-EBF2F9C138AD}" dt="2021-08-08T16:24:34.648" v="135" actId="478"/>
          <ac:grpSpMkLst>
            <pc:docMk/>
            <pc:sldMk cId="2782823493" sldId="321"/>
            <ac:grpSpMk id="7" creationId="{41F8A5AE-CCE4-412F-8EB2-D0573018B7EC}"/>
          </ac:grpSpMkLst>
        </pc:grpChg>
        <pc:picChg chg="add mod">
          <ac:chgData name="Beatrice Waddingham" userId="f1ba6264-19e2-4c6d-b743-979df094e0d0" providerId="ADAL" clId="{D6561CC0-72EA-475F-BF66-EBF2F9C138AD}" dt="2021-08-08T16:24:34.938" v="136"/>
          <ac:picMkLst>
            <pc:docMk/>
            <pc:sldMk cId="2782823493" sldId="321"/>
            <ac:picMk id="10" creationId="{37F8198F-C013-4A49-BC79-192E80C7F47C}"/>
          </ac:picMkLst>
        </pc:picChg>
      </pc:sldChg>
      <pc:sldChg chg="addSp delSp modSp mod modAnim">
        <pc:chgData name="Beatrice Waddingham" userId="f1ba6264-19e2-4c6d-b743-979df094e0d0" providerId="ADAL" clId="{D6561CC0-72EA-475F-BF66-EBF2F9C138AD}" dt="2021-08-11T10:34:31.378" v="1490" actId="20577"/>
        <pc:sldMkLst>
          <pc:docMk/>
          <pc:sldMk cId="700269280" sldId="322"/>
        </pc:sldMkLst>
        <pc:spChg chg="mod">
          <ac:chgData name="Beatrice Waddingham" userId="f1ba6264-19e2-4c6d-b743-979df094e0d0" providerId="ADAL" clId="{D6561CC0-72EA-475F-BF66-EBF2F9C138AD}" dt="2021-08-11T10:34:31.378" v="1490" actId="20577"/>
          <ac:spMkLst>
            <pc:docMk/>
            <pc:sldMk cId="700269280" sldId="322"/>
            <ac:spMk id="3" creationId="{00000000-0000-0000-0000-000000000000}"/>
          </ac:spMkLst>
        </pc:spChg>
        <pc:grpChg chg="del">
          <ac:chgData name="Beatrice Waddingham" userId="f1ba6264-19e2-4c6d-b743-979df094e0d0" providerId="ADAL" clId="{D6561CC0-72EA-475F-BF66-EBF2F9C138AD}" dt="2021-08-08T16:24:51.011" v="143" actId="478"/>
          <ac:grpSpMkLst>
            <pc:docMk/>
            <pc:sldMk cId="700269280" sldId="322"/>
            <ac:grpSpMk id="7" creationId="{41F8A5AE-CCE4-412F-8EB2-D0573018B7EC}"/>
          </ac:grpSpMkLst>
        </pc:grpChg>
        <pc:picChg chg="add mod">
          <ac:chgData name="Beatrice Waddingham" userId="f1ba6264-19e2-4c6d-b743-979df094e0d0" providerId="ADAL" clId="{D6561CC0-72EA-475F-BF66-EBF2F9C138AD}" dt="2021-08-08T16:24:51.334" v="144"/>
          <ac:picMkLst>
            <pc:docMk/>
            <pc:sldMk cId="700269280" sldId="322"/>
            <ac:picMk id="9" creationId="{B1D94F28-B42A-42F9-AF7C-5415D7CD4914}"/>
          </ac:picMkLst>
        </pc:picChg>
      </pc:sldChg>
      <pc:sldChg chg="addSp delSp modSp del mod">
        <pc:chgData name="Beatrice Waddingham" userId="f1ba6264-19e2-4c6d-b743-979df094e0d0" providerId="ADAL" clId="{D6561CC0-72EA-475F-BF66-EBF2F9C138AD}" dt="2021-08-09T12:21:58.599" v="958" actId="47"/>
        <pc:sldMkLst>
          <pc:docMk/>
          <pc:sldMk cId="3220515992" sldId="323"/>
        </pc:sldMkLst>
        <pc:grpChg chg="del mod">
          <ac:chgData name="Beatrice Waddingham" userId="f1ba6264-19e2-4c6d-b743-979df094e0d0" providerId="ADAL" clId="{D6561CC0-72EA-475F-BF66-EBF2F9C138AD}" dt="2021-08-08T16:24:28.184" v="131" actId="478"/>
          <ac:grpSpMkLst>
            <pc:docMk/>
            <pc:sldMk cId="3220515992" sldId="323"/>
            <ac:grpSpMk id="7" creationId="{41F8A5AE-CCE4-412F-8EB2-D0573018B7EC}"/>
          </ac:grpSpMkLst>
        </pc:grpChg>
        <pc:picChg chg="add mod">
          <ac:chgData name="Beatrice Waddingham" userId="f1ba6264-19e2-4c6d-b743-979df094e0d0" providerId="ADAL" clId="{D6561CC0-72EA-475F-BF66-EBF2F9C138AD}" dt="2021-08-08T16:24:28.487" v="132"/>
          <ac:picMkLst>
            <pc:docMk/>
            <pc:sldMk cId="3220515992" sldId="323"/>
            <ac:picMk id="9" creationId="{F4F9CCAB-8118-4AAF-B386-268CF6C5006F}"/>
          </ac:picMkLst>
        </pc:picChg>
      </pc:sldChg>
      <pc:sldChg chg="addSp delSp modSp del mod">
        <pc:chgData name="Beatrice Waddingham" userId="f1ba6264-19e2-4c6d-b743-979df094e0d0" providerId="ADAL" clId="{D6561CC0-72EA-475F-BF66-EBF2F9C138AD}" dt="2021-08-09T12:21:59.377" v="959" actId="47"/>
        <pc:sldMkLst>
          <pc:docMk/>
          <pc:sldMk cId="1725660149" sldId="324"/>
        </pc:sldMkLst>
        <pc:grpChg chg="del">
          <ac:chgData name="Beatrice Waddingham" userId="f1ba6264-19e2-4c6d-b743-979df094e0d0" providerId="ADAL" clId="{D6561CC0-72EA-475F-BF66-EBF2F9C138AD}" dt="2021-08-08T16:24:31.871" v="133" actId="478"/>
          <ac:grpSpMkLst>
            <pc:docMk/>
            <pc:sldMk cId="1725660149" sldId="324"/>
            <ac:grpSpMk id="7" creationId="{41F8A5AE-CCE4-412F-8EB2-D0573018B7EC}"/>
          </ac:grpSpMkLst>
        </pc:grpChg>
        <pc:picChg chg="add mod">
          <ac:chgData name="Beatrice Waddingham" userId="f1ba6264-19e2-4c6d-b743-979df094e0d0" providerId="ADAL" clId="{D6561CC0-72EA-475F-BF66-EBF2F9C138AD}" dt="2021-08-08T16:24:32.079" v="134"/>
          <ac:picMkLst>
            <pc:docMk/>
            <pc:sldMk cId="1725660149" sldId="324"/>
            <ac:picMk id="9" creationId="{6701B4A0-F78A-4DB8-9A93-F18E8CC3D28F}"/>
          </ac:picMkLst>
        </pc:picChg>
      </pc:sldChg>
      <pc:sldChg chg="addSp delSp modSp mod">
        <pc:chgData name="Beatrice Waddingham" userId="f1ba6264-19e2-4c6d-b743-979df094e0d0" providerId="ADAL" clId="{D6561CC0-72EA-475F-BF66-EBF2F9C138AD}" dt="2021-08-11T08:17:49.859" v="1220" actId="20577"/>
        <pc:sldMkLst>
          <pc:docMk/>
          <pc:sldMk cId="595116050" sldId="325"/>
        </pc:sldMkLst>
        <pc:spChg chg="mod">
          <ac:chgData name="Beatrice Waddingham" userId="f1ba6264-19e2-4c6d-b743-979df094e0d0" providerId="ADAL" clId="{D6561CC0-72EA-475F-BF66-EBF2F9C138AD}" dt="2021-08-11T08:17:49.859" v="1220" actId="20577"/>
          <ac:spMkLst>
            <pc:docMk/>
            <pc:sldMk cId="595116050" sldId="325"/>
            <ac:spMk id="2" creationId="{16D38CE4-E6EC-4818-83C0-3E009C7AB3FE}"/>
          </ac:spMkLst>
        </pc:spChg>
        <pc:spChg chg="mod">
          <ac:chgData name="Beatrice Waddingham" userId="f1ba6264-19e2-4c6d-b743-979df094e0d0" providerId="ADAL" clId="{D6561CC0-72EA-475F-BF66-EBF2F9C138AD}" dt="2021-08-11T08:17:10.098" v="1148" actId="2711"/>
          <ac:spMkLst>
            <pc:docMk/>
            <pc:sldMk cId="595116050" sldId="325"/>
            <ac:spMk id="3" creationId="{00000000-0000-0000-0000-000000000000}"/>
          </ac:spMkLst>
        </pc:spChg>
        <pc:grpChg chg="del">
          <ac:chgData name="Beatrice Waddingham" userId="f1ba6264-19e2-4c6d-b743-979df094e0d0" providerId="ADAL" clId="{D6561CC0-72EA-475F-BF66-EBF2F9C138AD}" dt="2021-08-08T16:24:53.967" v="145" actId="478"/>
          <ac:grpSpMkLst>
            <pc:docMk/>
            <pc:sldMk cId="595116050" sldId="325"/>
            <ac:grpSpMk id="7" creationId="{41F8A5AE-CCE4-412F-8EB2-D0573018B7EC}"/>
          </ac:grpSpMkLst>
        </pc:grpChg>
        <pc:picChg chg="add mod">
          <ac:chgData name="Beatrice Waddingham" userId="f1ba6264-19e2-4c6d-b743-979df094e0d0" providerId="ADAL" clId="{D6561CC0-72EA-475F-BF66-EBF2F9C138AD}" dt="2021-08-08T16:24:54.350" v="146"/>
          <ac:picMkLst>
            <pc:docMk/>
            <pc:sldMk cId="595116050" sldId="325"/>
            <ac:picMk id="10" creationId="{8DA885B3-D93B-4726-9A54-99F02E097397}"/>
          </ac:picMkLst>
        </pc:picChg>
      </pc:sldChg>
      <pc:sldChg chg="addSp delSp modSp mod">
        <pc:chgData name="Beatrice Waddingham" userId="f1ba6264-19e2-4c6d-b743-979df094e0d0" providerId="ADAL" clId="{D6561CC0-72EA-475F-BF66-EBF2F9C138AD}" dt="2021-08-08T16:22:42.391" v="107"/>
        <pc:sldMkLst>
          <pc:docMk/>
          <pc:sldMk cId="1615378486" sldId="326"/>
        </pc:sldMkLst>
        <pc:grpChg chg="del">
          <ac:chgData name="Beatrice Waddingham" userId="f1ba6264-19e2-4c6d-b743-979df094e0d0" providerId="ADAL" clId="{D6561CC0-72EA-475F-BF66-EBF2F9C138AD}" dt="2021-08-08T16:22:41.694" v="106" actId="478"/>
          <ac:grpSpMkLst>
            <pc:docMk/>
            <pc:sldMk cId="1615378486" sldId="326"/>
            <ac:grpSpMk id="4" creationId="{3CE17EF8-093B-4CF9-92E6-2D21951DBC29}"/>
          </ac:grpSpMkLst>
        </pc:grpChg>
        <pc:picChg chg="add mod">
          <ac:chgData name="Beatrice Waddingham" userId="f1ba6264-19e2-4c6d-b743-979df094e0d0" providerId="ADAL" clId="{D6561CC0-72EA-475F-BF66-EBF2F9C138AD}" dt="2021-08-08T16:22:42.391" v="107"/>
          <ac:picMkLst>
            <pc:docMk/>
            <pc:sldMk cId="1615378486" sldId="326"/>
            <ac:picMk id="10" creationId="{717B1445-5A31-4EF7-B5B0-6C5E243A5BD6}"/>
          </ac:picMkLst>
        </pc:picChg>
      </pc:sldChg>
      <pc:sldChg chg="addSp delSp modSp mod">
        <pc:chgData name="Beatrice Waddingham" userId="f1ba6264-19e2-4c6d-b743-979df094e0d0" providerId="ADAL" clId="{D6561CC0-72EA-475F-BF66-EBF2F9C138AD}" dt="2021-08-08T16:22:45.761" v="110"/>
        <pc:sldMkLst>
          <pc:docMk/>
          <pc:sldMk cId="547754441" sldId="328"/>
        </pc:sldMkLst>
        <pc:grpChg chg="del mod">
          <ac:chgData name="Beatrice Waddingham" userId="f1ba6264-19e2-4c6d-b743-979df094e0d0" providerId="ADAL" clId="{D6561CC0-72EA-475F-BF66-EBF2F9C138AD}" dt="2021-08-08T16:22:45.336" v="109" actId="478"/>
          <ac:grpSpMkLst>
            <pc:docMk/>
            <pc:sldMk cId="547754441" sldId="328"/>
            <ac:grpSpMk id="4" creationId="{3CE17EF8-093B-4CF9-92E6-2D21951DBC29}"/>
          </ac:grpSpMkLst>
        </pc:grpChg>
        <pc:picChg chg="add mod">
          <ac:chgData name="Beatrice Waddingham" userId="f1ba6264-19e2-4c6d-b743-979df094e0d0" providerId="ADAL" clId="{D6561CC0-72EA-475F-BF66-EBF2F9C138AD}" dt="2021-08-08T16:22:45.761" v="110"/>
          <ac:picMkLst>
            <pc:docMk/>
            <pc:sldMk cId="547754441" sldId="328"/>
            <ac:picMk id="10" creationId="{646A0C20-99C7-4E36-AEA9-614BBC978076}"/>
          </ac:picMkLst>
        </pc:picChg>
      </pc:sldChg>
      <pc:sldChg chg="addSp delSp modSp mod">
        <pc:chgData name="Beatrice Waddingham" userId="f1ba6264-19e2-4c6d-b743-979df094e0d0" providerId="ADAL" clId="{D6561CC0-72EA-475F-BF66-EBF2F9C138AD}" dt="2021-08-08T16:22:49.282" v="112"/>
        <pc:sldMkLst>
          <pc:docMk/>
          <pc:sldMk cId="887420909" sldId="329"/>
        </pc:sldMkLst>
        <pc:grpChg chg="del">
          <ac:chgData name="Beatrice Waddingham" userId="f1ba6264-19e2-4c6d-b743-979df094e0d0" providerId="ADAL" clId="{D6561CC0-72EA-475F-BF66-EBF2F9C138AD}" dt="2021-08-08T16:22:49.010" v="111" actId="478"/>
          <ac:grpSpMkLst>
            <pc:docMk/>
            <pc:sldMk cId="887420909" sldId="329"/>
            <ac:grpSpMk id="4" creationId="{3CE17EF8-093B-4CF9-92E6-2D21951DBC29}"/>
          </ac:grpSpMkLst>
        </pc:grpChg>
        <pc:picChg chg="add mod">
          <ac:chgData name="Beatrice Waddingham" userId="f1ba6264-19e2-4c6d-b743-979df094e0d0" providerId="ADAL" clId="{D6561CC0-72EA-475F-BF66-EBF2F9C138AD}" dt="2021-08-08T16:22:49.282" v="112"/>
          <ac:picMkLst>
            <pc:docMk/>
            <pc:sldMk cId="887420909" sldId="329"/>
            <ac:picMk id="10" creationId="{D78CE49B-97BF-4221-8E50-ADC17B6452C7}"/>
          </ac:picMkLst>
        </pc:picChg>
      </pc:sldChg>
      <pc:sldChg chg="addSp delSp modSp mod">
        <pc:chgData name="Beatrice Waddingham" userId="f1ba6264-19e2-4c6d-b743-979df094e0d0" providerId="ADAL" clId="{D6561CC0-72EA-475F-BF66-EBF2F9C138AD}" dt="2021-08-08T16:23:42.697" v="114"/>
        <pc:sldMkLst>
          <pc:docMk/>
          <pc:sldMk cId="3029709744" sldId="330"/>
        </pc:sldMkLst>
        <pc:grpChg chg="del">
          <ac:chgData name="Beatrice Waddingham" userId="f1ba6264-19e2-4c6d-b743-979df094e0d0" providerId="ADAL" clId="{D6561CC0-72EA-475F-BF66-EBF2F9C138AD}" dt="2021-08-08T16:23:42.329" v="113" actId="478"/>
          <ac:grpSpMkLst>
            <pc:docMk/>
            <pc:sldMk cId="3029709744" sldId="330"/>
            <ac:grpSpMk id="4" creationId="{3CE17EF8-093B-4CF9-92E6-2D21951DBC29}"/>
          </ac:grpSpMkLst>
        </pc:grpChg>
        <pc:picChg chg="add mod">
          <ac:chgData name="Beatrice Waddingham" userId="f1ba6264-19e2-4c6d-b743-979df094e0d0" providerId="ADAL" clId="{D6561CC0-72EA-475F-BF66-EBF2F9C138AD}" dt="2021-08-08T16:23:42.697" v="114"/>
          <ac:picMkLst>
            <pc:docMk/>
            <pc:sldMk cId="3029709744" sldId="330"/>
            <ac:picMk id="10" creationId="{FE01962C-C7AF-46EA-AD5A-93ECD41CC1A0}"/>
          </ac:picMkLst>
        </pc:picChg>
      </pc:sldChg>
      <pc:sldChg chg="addSp delSp modSp mod">
        <pc:chgData name="Beatrice Waddingham" userId="f1ba6264-19e2-4c6d-b743-979df094e0d0" providerId="ADAL" clId="{D6561CC0-72EA-475F-BF66-EBF2F9C138AD}" dt="2021-08-08T16:23:46.088" v="116"/>
        <pc:sldMkLst>
          <pc:docMk/>
          <pc:sldMk cId="3963023764" sldId="331"/>
        </pc:sldMkLst>
        <pc:grpChg chg="del">
          <ac:chgData name="Beatrice Waddingham" userId="f1ba6264-19e2-4c6d-b743-979df094e0d0" providerId="ADAL" clId="{D6561CC0-72EA-475F-BF66-EBF2F9C138AD}" dt="2021-08-08T16:23:45.578" v="115" actId="478"/>
          <ac:grpSpMkLst>
            <pc:docMk/>
            <pc:sldMk cId="3963023764" sldId="331"/>
            <ac:grpSpMk id="4" creationId="{3CE17EF8-093B-4CF9-92E6-2D21951DBC29}"/>
          </ac:grpSpMkLst>
        </pc:grpChg>
        <pc:picChg chg="add mod">
          <ac:chgData name="Beatrice Waddingham" userId="f1ba6264-19e2-4c6d-b743-979df094e0d0" providerId="ADAL" clId="{D6561CC0-72EA-475F-BF66-EBF2F9C138AD}" dt="2021-08-08T16:23:46.088" v="116"/>
          <ac:picMkLst>
            <pc:docMk/>
            <pc:sldMk cId="3963023764" sldId="331"/>
            <ac:picMk id="10" creationId="{9CED33CF-1E92-44D9-9C5A-C5374780AF44}"/>
          </ac:picMkLst>
        </pc:picChg>
      </pc:sldChg>
      <pc:sldChg chg="addSp delSp modSp mod">
        <pc:chgData name="Beatrice Waddingham" userId="f1ba6264-19e2-4c6d-b743-979df094e0d0" providerId="ADAL" clId="{D6561CC0-72EA-475F-BF66-EBF2F9C138AD}" dt="2021-08-08T16:24:01.859" v="118"/>
        <pc:sldMkLst>
          <pc:docMk/>
          <pc:sldMk cId="1231036059" sldId="334"/>
        </pc:sldMkLst>
        <pc:grpChg chg="del">
          <ac:chgData name="Beatrice Waddingham" userId="f1ba6264-19e2-4c6d-b743-979df094e0d0" providerId="ADAL" clId="{D6561CC0-72EA-475F-BF66-EBF2F9C138AD}" dt="2021-08-08T16:24:01.503" v="117" actId="478"/>
          <ac:grpSpMkLst>
            <pc:docMk/>
            <pc:sldMk cId="1231036059" sldId="334"/>
            <ac:grpSpMk id="5" creationId="{6A277A8E-A7B9-45F4-BAF0-439635B411DB}"/>
          </ac:grpSpMkLst>
        </pc:grpChg>
        <pc:picChg chg="add mod">
          <ac:chgData name="Beatrice Waddingham" userId="f1ba6264-19e2-4c6d-b743-979df094e0d0" providerId="ADAL" clId="{D6561CC0-72EA-475F-BF66-EBF2F9C138AD}" dt="2021-08-08T16:24:01.859" v="118"/>
          <ac:picMkLst>
            <pc:docMk/>
            <pc:sldMk cId="1231036059" sldId="334"/>
            <ac:picMk id="11" creationId="{A9FF388E-B2F5-4ACC-ADCB-77EB19833022}"/>
          </ac:picMkLst>
        </pc:picChg>
      </pc:sldChg>
      <pc:sldChg chg="addSp delSp modSp del mod">
        <pc:chgData name="Beatrice Waddingham" userId="f1ba6264-19e2-4c6d-b743-979df094e0d0" providerId="ADAL" clId="{D6561CC0-72EA-475F-BF66-EBF2F9C138AD}" dt="2021-08-09T12:22:11.217" v="964" actId="47"/>
        <pc:sldMkLst>
          <pc:docMk/>
          <pc:sldMk cId="3544263982" sldId="335"/>
        </pc:sldMkLst>
        <pc:grpChg chg="del">
          <ac:chgData name="Beatrice Waddingham" userId="f1ba6264-19e2-4c6d-b743-979df094e0d0" providerId="ADAL" clId="{D6561CC0-72EA-475F-BF66-EBF2F9C138AD}" dt="2021-08-08T16:24:37.824" v="137" actId="478"/>
          <ac:grpSpMkLst>
            <pc:docMk/>
            <pc:sldMk cId="3544263982" sldId="335"/>
            <ac:grpSpMk id="4" creationId="{FF08BC82-E10B-4A62-8018-957F39EC80C2}"/>
          </ac:grpSpMkLst>
        </pc:grpChg>
        <pc:picChg chg="add mod">
          <ac:chgData name="Beatrice Waddingham" userId="f1ba6264-19e2-4c6d-b743-979df094e0d0" providerId="ADAL" clId="{D6561CC0-72EA-475F-BF66-EBF2F9C138AD}" dt="2021-08-08T16:24:38.768" v="138"/>
          <ac:picMkLst>
            <pc:docMk/>
            <pc:sldMk cId="3544263982" sldId="335"/>
            <ac:picMk id="12" creationId="{9258E738-1478-4BB3-A99A-AB2289A642F2}"/>
          </ac:picMkLst>
        </pc:picChg>
      </pc:sldChg>
      <pc:sldChg chg="addSp delSp modSp del mod">
        <pc:chgData name="Beatrice Waddingham" userId="f1ba6264-19e2-4c6d-b743-979df094e0d0" providerId="ADAL" clId="{D6561CC0-72EA-475F-BF66-EBF2F9C138AD}" dt="2021-08-09T12:22:12.855" v="965" actId="47"/>
        <pc:sldMkLst>
          <pc:docMk/>
          <pc:sldMk cId="1427812397" sldId="337"/>
        </pc:sldMkLst>
        <pc:grpChg chg="del">
          <ac:chgData name="Beatrice Waddingham" userId="f1ba6264-19e2-4c6d-b743-979df094e0d0" providerId="ADAL" clId="{D6561CC0-72EA-475F-BF66-EBF2F9C138AD}" dt="2021-08-08T16:24:42.258" v="139" actId="478"/>
          <ac:grpSpMkLst>
            <pc:docMk/>
            <pc:sldMk cId="1427812397" sldId="337"/>
            <ac:grpSpMk id="4" creationId="{FF08BC82-E10B-4A62-8018-957F39EC80C2}"/>
          </ac:grpSpMkLst>
        </pc:grpChg>
        <pc:picChg chg="add mod">
          <ac:chgData name="Beatrice Waddingham" userId="f1ba6264-19e2-4c6d-b743-979df094e0d0" providerId="ADAL" clId="{D6561CC0-72EA-475F-BF66-EBF2F9C138AD}" dt="2021-08-08T16:24:42.603" v="140"/>
          <ac:picMkLst>
            <pc:docMk/>
            <pc:sldMk cId="1427812397" sldId="337"/>
            <ac:picMk id="11" creationId="{16D5110E-4FB5-48B4-BE21-2B2003D5E0B4}"/>
          </ac:picMkLst>
        </pc:picChg>
      </pc:sldChg>
      <pc:sldChg chg="addSp delSp modSp mod">
        <pc:chgData name="Beatrice Waddingham" userId="f1ba6264-19e2-4c6d-b743-979df094e0d0" providerId="ADAL" clId="{D6561CC0-72EA-475F-BF66-EBF2F9C138AD}" dt="2021-08-08T16:24:47.975" v="142"/>
        <pc:sldMkLst>
          <pc:docMk/>
          <pc:sldMk cId="472983017" sldId="338"/>
        </pc:sldMkLst>
        <pc:grpChg chg="del">
          <ac:chgData name="Beatrice Waddingham" userId="f1ba6264-19e2-4c6d-b743-979df094e0d0" providerId="ADAL" clId="{D6561CC0-72EA-475F-BF66-EBF2F9C138AD}" dt="2021-08-08T16:24:47.605" v="141" actId="478"/>
          <ac:grpSpMkLst>
            <pc:docMk/>
            <pc:sldMk cId="472983017" sldId="338"/>
            <ac:grpSpMk id="7" creationId="{41F8A5AE-CCE4-412F-8EB2-D0573018B7EC}"/>
          </ac:grpSpMkLst>
        </pc:grpChg>
        <pc:picChg chg="add mod">
          <ac:chgData name="Beatrice Waddingham" userId="f1ba6264-19e2-4c6d-b743-979df094e0d0" providerId="ADAL" clId="{D6561CC0-72EA-475F-BF66-EBF2F9C138AD}" dt="2021-08-08T16:24:47.975" v="142"/>
          <ac:picMkLst>
            <pc:docMk/>
            <pc:sldMk cId="472983017" sldId="338"/>
            <ac:picMk id="10" creationId="{4E3951DA-454A-4EFA-8088-53EB70C701C3}"/>
          </ac:picMkLst>
        </pc:picChg>
      </pc:sldChg>
      <pc:sldChg chg="addSp modSp new mod setBg">
        <pc:chgData name="Beatrice Waddingham" userId="f1ba6264-19e2-4c6d-b743-979df094e0d0" providerId="ADAL" clId="{D6561CC0-72EA-475F-BF66-EBF2F9C138AD}" dt="2021-08-09T10:44:14.371" v="262" actId="1076"/>
        <pc:sldMkLst>
          <pc:docMk/>
          <pc:sldMk cId="2094144455" sldId="339"/>
        </pc:sldMkLst>
        <pc:spChg chg="mod">
          <ac:chgData name="Beatrice Waddingham" userId="f1ba6264-19e2-4c6d-b743-979df094e0d0" providerId="ADAL" clId="{D6561CC0-72EA-475F-BF66-EBF2F9C138AD}" dt="2021-08-09T10:44:06.416" v="259" actId="1076"/>
          <ac:spMkLst>
            <pc:docMk/>
            <pc:sldMk cId="2094144455" sldId="339"/>
            <ac:spMk id="2" creationId="{B5FBF257-1711-4322-9EC7-746404260086}"/>
          </ac:spMkLst>
        </pc:spChg>
        <pc:spChg chg="mod">
          <ac:chgData name="Beatrice Waddingham" userId="f1ba6264-19e2-4c6d-b743-979df094e0d0" providerId="ADAL" clId="{D6561CC0-72EA-475F-BF66-EBF2F9C138AD}" dt="2021-08-09T10:44:14.371" v="262" actId="1076"/>
          <ac:spMkLst>
            <pc:docMk/>
            <pc:sldMk cId="2094144455" sldId="339"/>
            <ac:spMk id="3" creationId="{CDD15754-19AF-4ED5-AB85-93F577B09456}"/>
          </ac:spMkLst>
        </pc:spChg>
        <pc:picChg chg="add mod">
          <ac:chgData name="Beatrice Waddingham" userId="f1ba6264-19e2-4c6d-b743-979df094e0d0" providerId="ADAL" clId="{D6561CC0-72EA-475F-BF66-EBF2F9C138AD}" dt="2021-08-09T10:43:24.526" v="151"/>
          <ac:picMkLst>
            <pc:docMk/>
            <pc:sldMk cId="2094144455" sldId="339"/>
            <ac:picMk id="4" creationId="{B9052678-1F4C-4EE5-B56C-3A3AFBDC3CAD}"/>
          </ac:picMkLst>
        </pc:picChg>
      </pc:sldChg>
      <pc:sldChg chg="modSp add mod setBg">
        <pc:chgData name="Beatrice Waddingham" userId="f1ba6264-19e2-4c6d-b743-979df094e0d0" providerId="ADAL" clId="{D6561CC0-72EA-475F-BF66-EBF2F9C138AD}" dt="2021-08-09T10:56:06.621" v="471" actId="20577"/>
        <pc:sldMkLst>
          <pc:docMk/>
          <pc:sldMk cId="2501402197" sldId="340"/>
        </pc:sldMkLst>
        <pc:spChg chg="mod">
          <ac:chgData name="Beatrice Waddingham" userId="f1ba6264-19e2-4c6d-b743-979df094e0d0" providerId="ADAL" clId="{D6561CC0-72EA-475F-BF66-EBF2F9C138AD}" dt="2021-08-09T10:53:59.720" v="310" actId="1076"/>
          <ac:spMkLst>
            <pc:docMk/>
            <pc:sldMk cId="2501402197" sldId="340"/>
            <ac:spMk id="2" creationId="{B5FBF257-1711-4322-9EC7-746404260086}"/>
          </ac:spMkLst>
        </pc:spChg>
        <pc:spChg chg="mod">
          <ac:chgData name="Beatrice Waddingham" userId="f1ba6264-19e2-4c6d-b743-979df094e0d0" providerId="ADAL" clId="{D6561CC0-72EA-475F-BF66-EBF2F9C138AD}" dt="2021-08-09T10:56:06.621" v="471" actId="20577"/>
          <ac:spMkLst>
            <pc:docMk/>
            <pc:sldMk cId="2501402197" sldId="340"/>
            <ac:spMk id="3" creationId="{CDD15754-19AF-4ED5-AB85-93F577B09456}"/>
          </ac:spMkLst>
        </pc:spChg>
      </pc:sldChg>
      <pc:sldChg chg="addSp delSp modSp add mod setBg">
        <pc:chgData name="Beatrice Waddingham" userId="f1ba6264-19e2-4c6d-b743-979df094e0d0" providerId="ADAL" clId="{D6561CC0-72EA-475F-BF66-EBF2F9C138AD}" dt="2021-08-09T11:01:35.022" v="536" actId="20577"/>
        <pc:sldMkLst>
          <pc:docMk/>
          <pc:sldMk cId="3840615190" sldId="341"/>
        </pc:sldMkLst>
        <pc:spChg chg="del">
          <ac:chgData name="Beatrice Waddingham" userId="f1ba6264-19e2-4c6d-b743-979df094e0d0" providerId="ADAL" clId="{D6561CC0-72EA-475F-BF66-EBF2F9C138AD}" dt="2021-08-09T10:54:09.433" v="311"/>
          <ac:spMkLst>
            <pc:docMk/>
            <pc:sldMk cId="3840615190" sldId="341"/>
            <ac:spMk id="2" creationId="{B5FBF257-1711-4322-9EC7-746404260086}"/>
          </ac:spMkLst>
        </pc:spChg>
        <pc:spChg chg="mod">
          <ac:chgData name="Beatrice Waddingham" userId="f1ba6264-19e2-4c6d-b743-979df094e0d0" providerId="ADAL" clId="{D6561CC0-72EA-475F-BF66-EBF2F9C138AD}" dt="2021-08-09T11:01:35.022" v="536" actId="20577"/>
          <ac:spMkLst>
            <pc:docMk/>
            <pc:sldMk cId="3840615190" sldId="341"/>
            <ac:spMk id="3" creationId="{CDD15754-19AF-4ED5-AB85-93F577B09456}"/>
          </ac:spMkLst>
        </pc:spChg>
        <pc:spChg chg="add mod">
          <ac:chgData name="Beatrice Waddingham" userId="f1ba6264-19e2-4c6d-b743-979df094e0d0" providerId="ADAL" clId="{D6561CC0-72EA-475F-BF66-EBF2F9C138AD}" dt="2021-08-09T10:54:12.629" v="312" actId="1076"/>
          <ac:spMkLst>
            <pc:docMk/>
            <pc:sldMk cId="3840615190" sldId="341"/>
            <ac:spMk id="5" creationId="{F681C3DD-F22A-4290-AC77-B0FA110281DE}"/>
          </ac:spMkLst>
        </pc:spChg>
      </pc:sldChg>
      <pc:sldChg chg="add del setBg">
        <pc:chgData name="Beatrice Waddingham" userId="f1ba6264-19e2-4c6d-b743-979df094e0d0" providerId="ADAL" clId="{D6561CC0-72EA-475F-BF66-EBF2F9C138AD}" dt="2021-08-09T10:54:29.847" v="317" actId="47"/>
        <pc:sldMkLst>
          <pc:docMk/>
          <pc:sldMk cId="4052977423" sldId="342"/>
        </pc:sldMkLst>
      </pc:sldChg>
      <pc:sldChg chg="add del setBg">
        <pc:chgData name="Beatrice Waddingham" userId="f1ba6264-19e2-4c6d-b743-979df094e0d0" providerId="ADAL" clId="{D6561CC0-72EA-475F-BF66-EBF2F9C138AD}" dt="2021-08-09T10:54:30.565" v="318" actId="47"/>
        <pc:sldMkLst>
          <pc:docMk/>
          <pc:sldMk cId="3743825442" sldId="343"/>
        </pc:sldMkLst>
      </pc:sldChg>
      <pc:sldChg chg="add del setBg">
        <pc:chgData name="Beatrice Waddingham" userId="f1ba6264-19e2-4c6d-b743-979df094e0d0" providerId="ADAL" clId="{D6561CC0-72EA-475F-BF66-EBF2F9C138AD}" dt="2021-08-09T10:54:31.101" v="319" actId="47"/>
        <pc:sldMkLst>
          <pc:docMk/>
          <pc:sldMk cId="2594349104" sldId="344"/>
        </pc:sldMkLst>
      </pc:sldChg>
      <pc:sldChg chg="modSp add mod setBg">
        <pc:chgData name="Beatrice Waddingham" userId="f1ba6264-19e2-4c6d-b743-979df094e0d0" providerId="ADAL" clId="{D6561CC0-72EA-475F-BF66-EBF2F9C138AD}" dt="2021-08-09T11:02:01.063" v="645" actId="20577"/>
        <pc:sldMkLst>
          <pc:docMk/>
          <pc:sldMk cId="330776435" sldId="345"/>
        </pc:sldMkLst>
        <pc:spChg chg="mod">
          <ac:chgData name="Beatrice Waddingham" userId="f1ba6264-19e2-4c6d-b743-979df094e0d0" providerId="ADAL" clId="{D6561CC0-72EA-475F-BF66-EBF2F9C138AD}" dt="2021-08-09T11:02:01.063" v="645" actId="20577"/>
          <ac:spMkLst>
            <pc:docMk/>
            <pc:sldMk cId="330776435" sldId="345"/>
            <ac:spMk id="3" creationId="{CDD15754-19AF-4ED5-AB85-93F577B09456}"/>
          </ac:spMkLst>
        </pc:spChg>
      </pc:sldChg>
      <pc:sldChg chg="modSp add mod setBg">
        <pc:chgData name="Beatrice Waddingham" userId="f1ba6264-19e2-4c6d-b743-979df094e0d0" providerId="ADAL" clId="{D6561CC0-72EA-475F-BF66-EBF2F9C138AD}" dt="2021-08-09T12:20:35.444" v="829" actId="20577"/>
        <pc:sldMkLst>
          <pc:docMk/>
          <pc:sldMk cId="2781463264" sldId="346"/>
        </pc:sldMkLst>
        <pc:spChg chg="mod">
          <ac:chgData name="Beatrice Waddingham" userId="f1ba6264-19e2-4c6d-b743-979df094e0d0" providerId="ADAL" clId="{D6561CC0-72EA-475F-BF66-EBF2F9C138AD}" dt="2021-08-09T12:20:35.444" v="829" actId="20577"/>
          <ac:spMkLst>
            <pc:docMk/>
            <pc:sldMk cId="2781463264" sldId="346"/>
            <ac:spMk id="3" creationId="{CDD15754-19AF-4ED5-AB85-93F577B09456}"/>
          </ac:spMkLst>
        </pc:spChg>
      </pc:sldChg>
      <pc:sldChg chg="addSp delSp modSp new mod setBg">
        <pc:chgData name="Beatrice Waddingham" userId="f1ba6264-19e2-4c6d-b743-979df094e0d0" providerId="ADAL" clId="{D6561CC0-72EA-475F-BF66-EBF2F9C138AD}" dt="2021-08-11T10:53:19.156" v="1705" actId="20577"/>
        <pc:sldMkLst>
          <pc:docMk/>
          <pc:sldMk cId="4206157286" sldId="347"/>
        </pc:sldMkLst>
        <pc:spChg chg="mod">
          <ac:chgData name="Beatrice Waddingham" userId="f1ba6264-19e2-4c6d-b743-979df094e0d0" providerId="ADAL" clId="{D6561CC0-72EA-475F-BF66-EBF2F9C138AD}" dt="2021-08-09T12:21:43.431" v="953" actId="1076"/>
          <ac:spMkLst>
            <pc:docMk/>
            <pc:sldMk cId="4206157286" sldId="347"/>
            <ac:spMk id="2" creationId="{130E13A9-9A3F-4D56-9ADC-DE841DC51846}"/>
          </ac:spMkLst>
        </pc:spChg>
        <pc:graphicFrameChg chg="modGraphic">
          <ac:chgData name="Beatrice Waddingham" userId="f1ba6264-19e2-4c6d-b743-979df094e0d0" providerId="ADAL" clId="{D6561CC0-72EA-475F-BF66-EBF2F9C138AD}" dt="2021-08-11T10:53:19.156" v="1705" actId="20577"/>
          <ac:graphicFrameMkLst>
            <pc:docMk/>
            <pc:sldMk cId="4206157286" sldId="347"/>
            <ac:graphicFrameMk id="6" creationId="{9FE510D4-9691-42A5-99F1-A90F9FE25226}"/>
          </ac:graphicFrameMkLst>
        </pc:graphicFrameChg>
        <pc:picChg chg="add del mod">
          <ac:chgData name="Beatrice Waddingham" userId="f1ba6264-19e2-4c6d-b743-979df094e0d0" providerId="ADAL" clId="{D6561CC0-72EA-475F-BF66-EBF2F9C138AD}" dt="2021-08-09T12:21:38.980" v="949"/>
          <ac:picMkLst>
            <pc:docMk/>
            <pc:sldMk cId="4206157286" sldId="347"/>
            <ac:picMk id="4" creationId="{BDBD2A4F-54EA-4928-B2E4-CAAA68399251}"/>
          </ac:picMkLst>
        </pc:picChg>
      </pc:sldChg>
      <pc:sldChg chg="addSp modSp new mod setBg">
        <pc:chgData name="Beatrice Waddingham" userId="f1ba6264-19e2-4c6d-b743-979df094e0d0" providerId="ADAL" clId="{D6561CC0-72EA-475F-BF66-EBF2F9C138AD}" dt="2021-08-09T12:22:42.642" v="985" actId="404"/>
        <pc:sldMkLst>
          <pc:docMk/>
          <pc:sldMk cId="2328480099" sldId="348"/>
        </pc:sldMkLst>
        <pc:spChg chg="mod">
          <ac:chgData name="Beatrice Waddingham" userId="f1ba6264-19e2-4c6d-b743-979df094e0d0" providerId="ADAL" clId="{D6561CC0-72EA-475F-BF66-EBF2F9C138AD}" dt="2021-08-09T12:22:42.642" v="985" actId="404"/>
          <ac:spMkLst>
            <pc:docMk/>
            <pc:sldMk cId="2328480099" sldId="348"/>
            <ac:spMk id="2" creationId="{47EE5839-0D5F-4D78-8415-C613FFC07765}"/>
          </ac:spMkLst>
        </pc:spChg>
        <pc:picChg chg="add mod">
          <ac:chgData name="Beatrice Waddingham" userId="f1ba6264-19e2-4c6d-b743-979df094e0d0" providerId="ADAL" clId="{D6561CC0-72EA-475F-BF66-EBF2F9C138AD}" dt="2021-08-09T12:22:34.343" v="969"/>
          <ac:picMkLst>
            <pc:docMk/>
            <pc:sldMk cId="2328480099" sldId="348"/>
            <ac:picMk id="4" creationId="{57340D85-07FD-4EA6-9AC2-CEF976B17A62}"/>
          </ac:picMkLst>
        </pc:picChg>
      </pc:sldChg>
      <pc:sldChg chg="modSp mod">
        <pc:chgData name="Beatrice Waddingham" userId="f1ba6264-19e2-4c6d-b743-979df094e0d0" providerId="ADAL" clId="{D6561CC0-72EA-475F-BF66-EBF2F9C138AD}" dt="2021-08-11T07:28:07.190" v="1000" actId="20577"/>
        <pc:sldMkLst>
          <pc:docMk/>
          <pc:sldMk cId="2293271126" sldId="349"/>
        </pc:sldMkLst>
        <pc:spChg chg="mod">
          <ac:chgData name="Beatrice Waddingham" userId="f1ba6264-19e2-4c6d-b743-979df094e0d0" providerId="ADAL" clId="{D6561CC0-72EA-475F-BF66-EBF2F9C138AD}" dt="2021-08-11T07:28:07.190" v="1000" actId="20577"/>
          <ac:spMkLst>
            <pc:docMk/>
            <pc:sldMk cId="2293271126" sldId="349"/>
            <ac:spMk id="3" creationId="{CDD15754-19AF-4ED5-AB85-93F577B09456}"/>
          </ac:spMkLst>
        </pc:spChg>
      </pc:sldChg>
      <pc:sldChg chg="modSp mod">
        <pc:chgData name="Beatrice Waddingham" userId="f1ba6264-19e2-4c6d-b743-979df094e0d0" providerId="ADAL" clId="{D6561CC0-72EA-475F-BF66-EBF2F9C138AD}" dt="2021-08-11T10:12:42.032" v="1382" actId="403"/>
        <pc:sldMkLst>
          <pc:docMk/>
          <pc:sldMk cId="2251675256" sldId="358"/>
        </pc:sldMkLst>
        <pc:spChg chg="mod">
          <ac:chgData name="Beatrice Waddingham" userId="f1ba6264-19e2-4c6d-b743-979df094e0d0" providerId="ADAL" clId="{D6561CC0-72EA-475F-BF66-EBF2F9C138AD}" dt="2021-08-11T10:12:42.032" v="1382" actId="403"/>
          <ac:spMkLst>
            <pc:docMk/>
            <pc:sldMk cId="2251675256" sldId="358"/>
            <ac:spMk id="3" creationId="{00000000-0000-0000-0000-000000000000}"/>
          </ac:spMkLst>
        </pc:spChg>
      </pc:sldChg>
      <pc:sldChg chg="modSp mod">
        <pc:chgData name="Beatrice Waddingham" userId="f1ba6264-19e2-4c6d-b743-979df094e0d0" providerId="ADAL" clId="{D6561CC0-72EA-475F-BF66-EBF2F9C138AD}" dt="2021-08-11T10:23:04.424" v="1488" actId="1076"/>
        <pc:sldMkLst>
          <pc:docMk/>
          <pc:sldMk cId="1911867373" sldId="360"/>
        </pc:sldMkLst>
        <pc:spChg chg="mod">
          <ac:chgData name="Beatrice Waddingham" userId="f1ba6264-19e2-4c6d-b743-979df094e0d0" providerId="ADAL" clId="{D6561CC0-72EA-475F-BF66-EBF2F9C138AD}" dt="2021-08-11T10:23:04.424" v="1488" actId="1076"/>
          <ac:spMkLst>
            <pc:docMk/>
            <pc:sldMk cId="1911867373" sldId="360"/>
            <ac:spMk id="3" creationId="{52478D69-5EA7-4DC1-98F8-87006CBDCE39}"/>
          </ac:spMkLst>
        </pc:spChg>
      </pc:sldChg>
      <pc:sldChg chg="modSp mod">
        <pc:chgData name="Beatrice Waddingham" userId="f1ba6264-19e2-4c6d-b743-979df094e0d0" providerId="ADAL" clId="{D6561CC0-72EA-475F-BF66-EBF2F9C138AD}" dt="2021-08-11T10:35:42.088" v="1492" actId="1076"/>
        <pc:sldMkLst>
          <pc:docMk/>
          <pc:sldMk cId="909972798" sldId="362"/>
        </pc:sldMkLst>
        <pc:spChg chg="mod">
          <ac:chgData name="Beatrice Waddingham" userId="f1ba6264-19e2-4c6d-b743-979df094e0d0" providerId="ADAL" clId="{D6561CC0-72EA-475F-BF66-EBF2F9C138AD}" dt="2021-08-11T10:35:39.912" v="1491" actId="1076"/>
          <ac:spMkLst>
            <pc:docMk/>
            <pc:sldMk cId="909972798" sldId="362"/>
            <ac:spMk id="2" creationId="{47EE5839-0D5F-4D78-8415-C613FFC07765}"/>
          </ac:spMkLst>
        </pc:spChg>
        <pc:spChg chg="mod">
          <ac:chgData name="Beatrice Waddingham" userId="f1ba6264-19e2-4c6d-b743-979df094e0d0" providerId="ADAL" clId="{D6561CC0-72EA-475F-BF66-EBF2F9C138AD}" dt="2021-08-11T10:35:42.088" v="1492" actId="1076"/>
          <ac:spMkLst>
            <pc:docMk/>
            <pc:sldMk cId="909972798" sldId="362"/>
            <ac:spMk id="3" creationId="{52478D69-5EA7-4DC1-98F8-87006CBDCE39}"/>
          </ac:spMkLst>
        </pc:spChg>
      </pc:sldChg>
      <pc:sldChg chg="addSp modSp new mod setBg">
        <pc:chgData name="Beatrice Waddingham" userId="f1ba6264-19e2-4c6d-b743-979df094e0d0" providerId="ADAL" clId="{D6561CC0-72EA-475F-BF66-EBF2F9C138AD}" dt="2021-08-11T10:37:04.201" v="1649" actId="20577"/>
        <pc:sldMkLst>
          <pc:docMk/>
          <pc:sldMk cId="701304472" sldId="364"/>
        </pc:sldMkLst>
        <pc:spChg chg="mod">
          <ac:chgData name="Beatrice Waddingham" userId="f1ba6264-19e2-4c6d-b743-979df094e0d0" providerId="ADAL" clId="{D6561CC0-72EA-475F-BF66-EBF2F9C138AD}" dt="2021-08-11T08:16:02.551" v="1011" actId="20577"/>
          <ac:spMkLst>
            <pc:docMk/>
            <pc:sldMk cId="701304472" sldId="364"/>
            <ac:spMk id="2" creationId="{9A63B34D-54AA-4DC1-8FC5-0C09C9990FC6}"/>
          </ac:spMkLst>
        </pc:spChg>
        <pc:spChg chg="mod">
          <ac:chgData name="Beatrice Waddingham" userId="f1ba6264-19e2-4c6d-b743-979df094e0d0" providerId="ADAL" clId="{D6561CC0-72EA-475F-BF66-EBF2F9C138AD}" dt="2021-08-11T10:37:04.201" v="1649" actId="20577"/>
          <ac:spMkLst>
            <pc:docMk/>
            <pc:sldMk cId="701304472" sldId="364"/>
            <ac:spMk id="3" creationId="{638AD73F-2FE2-45F3-9E3E-74104BB03AC5}"/>
          </ac:spMkLst>
        </pc:spChg>
        <pc:picChg chg="add mod">
          <ac:chgData name="Beatrice Waddingham" userId="f1ba6264-19e2-4c6d-b743-979df094e0d0" providerId="ADAL" clId="{D6561CC0-72EA-475F-BF66-EBF2F9C138AD}" dt="2021-08-11T08:15:50.513" v="1002"/>
          <ac:picMkLst>
            <pc:docMk/>
            <pc:sldMk cId="701304472" sldId="364"/>
            <ac:picMk id="4" creationId="{A9130F03-997A-4EF2-A9B6-7321CB77F14A}"/>
          </ac:picMkLst>
        </pc:picChg>
      </pc:sldChg>
      <pc:sldChg chg="new del">
        <pc:chgData name="Beatrice Waddingham" userId="f1ba6264-19e2-4c6d-b743-979df094e0d0" providerId="ADAL" clId="{D6561CC0-72EA-475F-BF66-EBF2F9C138AD}" dt="2021-08-11T10:11:47.193" v="1375" actId="47"/>
        <pc:sldMkLst>
          <pc:docMk/>
          <pc:sldMk cId="1416852390" sldId="365"/>
        </pc:sldMkLst>
      </pc:sldChg>
      <pc:sldChg chg="addSp modSp add mod setBg">
        <pc:chgData name="Beatrice Waddingham" userId="f1ba6264-19e2-4c6d-b743-979df094e0d0" providerId="ADAL" clId="{D6561CC0-72EA-475F-BF66-EBF2F9C138AD}" dt="2021-08-11T10:13:15.158" v="1419" actId="1076"/>
        <pc:sldMkLst>
          <pc:docMk/>
          <pc:sldMk cId="83735186" sldId="366"/>
        </pc:sldMkLst>
        <pc:spChg chg="mod">
          <ac:chgData name="Beatrice Waddingham" userId="f1ba6264-19e2-4c6d-b743-979df094e0d0" providerId="ADAL" clId="{D6561CC0-72EA-475F-BF66-EBF2F9C138AD}" dt="2021-08-11T10:12:56.374" v="1416" actId="20577"/>
          <ac:spMkLst>
            <pc:docMk/>
            <pc:sldMk cId="83735186" sldId="366"/>
            <ac:spMk id="3" creationId="{00000000-0000-0000-0000-000000000000}"/>
          </ac:spMkLst>
        </pc:spChg>
        <pc:picChg chg="add mod">
          <ac:chgData name="Beatrice Waddingham" userId="f1ba6264-19e2-4c6d-b743-979df094e0d0" providerId="ADAL" clId="{D6561CC0-72EA-475F-BF66-EBF2F9C138AD}" dt="2021-08-11T10:13:15.158" v="1419" actId="1076"/>
          <ac:picMkLst>
            <pc:docMk/>
            <pc:sldMk cId="83735186" sldId="366"/>
            <ac:picMk id="4" creationId="{21AAE5E6-5276-4BB0-8F2F-C4DC0DE712B1}"/>
          </ac:picMkLst>
        </pc:picChg>
      </pc:sldChg>
      <pc:sldChg chg="delSp add mod setBg">
        <pc:chgData name="Beatrice Waddingham" userId="f1ba6264-19e2-4c6d-b743-979df094e0d0" providerId="ADAL" clId="{D6561CC0-72EA-475F-BF66-EBF2F9C138AD}" dt="2021-08-11T10:12:11.050" v="1378" actId="478"/>
        <pc:sldMkLst>
          <pc:docMk/>
          <pc:sldMk cId="672243975" sldId="405"/>
        </pc:sldMkLst>
        <pc:picChg chg="del">
          <ac:chgData name="Beatrice Waddingham" userId="f1ba6264-19e2-4c6d-b743-979df094e0d0" providerId="ADAL" clId="{D6561CC0-72EA-475F-BF66-EBF2F9C138AD}" dt="2021-08-11T10:12:11.050" v="1378" actId="478"/>
          <ac:picMkLst>
            <pc:docMk/>
            <pc:sldMk cId="672243975" sldId="405"/>
            <ac:picMk id="9" creationId="{0533A06A-7A63-4D20-8118-7EC99DF4D7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08274-F2F9-451B-ADE9-D3B5D793B144}" type="datetimeFigureOut">
              <a:rPr lang="en-GB" smtClean="0"/>
              <a:t>11/08/2021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647DD-7564-468C-9AAE-CC53617CEE99}" type="slidenum">
              <a:rPr lang="en-GB" smtClean="0"/>
              <a:t>‹#›</a:t>
            </a:fld>
            <a:endParaRPr lang="en-GB"/>
          </a:p>
        </p:txBody>
      </p:sp>
    </p:spTree>
    <p:extLst>
      <p:ext uri="{BB962C8B-B14F-4D97-AF65-F5344CB8AC3E}">
        <p14:creationId xmlns:p14="http://schemas.microsoft.com/office/powerpoint/2010/main" val="153427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A4D0-6114-45B4-8582-58F464511C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1857561-11A4-4CCF-ABAA-D24B7437C6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CC70AA-8A0A-42B8-AEB3-1E0C4E6BB838}"/>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5" name="Footer Placeholder 4">
            <a:extLst>
              <a:ext uri="{FF2B5EF4-FFF2-40B4-BE49-F238E27FC236}">
                <a16:creationId xmlns:a16="http://schemas.microsoft.com/office/drawing/2014/main" id="{C5764145-BBD1-49C9-BFD4-B433CD4639BD}"/>
              </a:ext>
            </a:extLst>
          </p:cNvPr>
          <p:cNvSpPr>
            <a:spLocks noGrp="1"/>
          </p:cNvSpPr>
          <p:nvPr>
            <p:ph type="ftr" sz="quarter" idx="11"/>
          </p:nvPr>
        </p:nvSpPr>
        <p:spPr/>
        <p:txBody>
          <a:bodyPr/>
          <a:lstStyle/>
          <a:p>
            <a:endParaRPr lang="en-GB">
              <a:solidFill>
                <a:srgbClr val="1D2D44"/>
              </a:solidFill>
            </a:endParaRPr>
          </a:p>
        </p:txBody>
      </p:sp>
      <p:sp>
        <p:nvSpPr>
          <p:cNvPr id="6" name="Slide Number Placeholder 5">
            <a:extLst>
              <a:ext uri="{FF2B5EF4-FFF2-40B4-BE49-F238E27FC236}">
                <a16:creationId xmlns:a16="http://schemas.microsoft.com/office/drawing/2014/main" id="{B13B8936-7FC5-4BD1-A967-97F18ACCE836}"/>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283185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A4A8-B502-45F5-8EB9-D40F098ED0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2B0EC5-2754-43D2-A600-F123139A6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2BA25D-1AF2-4D00-8A08-9EAB497CFFF0}"/>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5" name="Footer Placeholder 4">
            <a:extLst>
              <a:ext uri="{FF2B5EF4-FFF2-40B4-BE49-F238E27FC236}">
                <a16:creationId xmlns:a16="http://schemas.microsoft.com/office/drawing/2014/main" id="{63BE366F-ACA9-4CEB-95C6-735D975FB0C7}"/>
              </a:ext>
            </a:extLst>
          </p:cNvPr>
          <p:cNvSpPr>
            <a:spLocks noGrp="1"/>
          </p:cNvSpPr>
          <p:nvPr>
            <p:ph type="ftr" sz="quarter" idx="11"/>
          </p:nvPr>
        </p:nvSpPr>
        <p:spPr/>
        <p:txBody>
          <a:bodyPr/>
          <a:lstStyle/>
          <a:p>
            <a:endParaRPr lang="en-GB">
              <a:solidFill>
                <a:srgbClr val="1D2D44"/>
              </a:solidFill>
            </a:endParaRPr>
          </a:p>
        </p:txBody>
      </p:sp>
      <p:sp>
        <p:nvSpPr>
          <p:cNvPr id="6" name="Slide Number Placeholder 5">
            <a:extLst>
              <a:ext uri="{FF2B5EF4-FFF2-40B4-BE49-F238E27FC236}">
                <a16:creationId xmlns:a16="http://schemas.microsoft.com/office/drawing/2014/main" id="{5162976B-550C-471B-B10A-683B865F0970}"/>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337013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F3C48-04D9-4BFD-B9A3-0FCFA03FD3D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A0BE92-5BCE-4564-87C5-BE7C4597AB6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F2264-D1C0-4B7A-8E3B-24BBF7C712A4}"/>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5" name="Footer Placeholder 4">
            <a:extLst>
              <a:ext uri="{FF2B5EF4-FFF2-40B4-BE49-F238E27FC236}">
                <a16:creationId xmlns:a16="http://schemas.microsoft.com/office/drawing/2014/main" id="{26CCDB28-17CA-4C65-9550-1FB811CE61B0}"/>
              </a:ext>
            </a:extLst>
          </p:cNvPr>
          <p:cNvSpPr>
            <a:spLocks noGrp="1"/>
          </p:cNvSpPr>
          <p:nvPr>
            <p:ph type="ftr" sz="quarter" idx="11"/>
          </p:nvPr>
        </p:nvSpPr>
        <p:spPr/>
        <p:txBody>
          <a:bodyPr/>
          <a:lstStyle/>
          <a:p>
            <a:endParaRPr lang="en-GB">
              <a:solidFill>
                <a:srgbClr val="1D2D44"/>
              </a:solidFill>
            </a:endParaRPr>
          </a:p>
        </p:txBody>
      </p:sp>
      <p:sp>
        <p:nvSpPr>
          <p:cNvPr id="6" name="Slide Number Placeholder 5">
            <a:extLst>
              <a:ext uri="{FF2B5EF4-FFF2-40B4-BE49-F238E27FC236}">
                <a16:creationId xmlns:a16="http://schemas.microsoft.com/office/drawing/2014/main" id="{74A79FC7-3F90-4D08-AB82-A14244FC8648}"/>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31525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7511D5-D0E5-4E75-962B-100DEDC140F3}" type="datetimeFigureOut">
              <a:rPr lang="en-GB" smtClean="0"/>
              <a:t>11/08/2021</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A074C1D-3254-4A11-BDAB-CFB8631D8A9C}" type="slidenum">
              <a:rPr lang="en-GB" smtClean="0"/>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2316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511D5-D0E5-4E75-962B-100DEDC140F3}"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588986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87511D5-D0E5-4E75-962B-100DEDC140F3}" type="datetimeFigureOut">
              <a:rPr lang="en-GB" smtClean="0"/>
              <a:t>11/08/2021</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512224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511D5-D0E5-4E75-962B-100DEDC140F3}"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1461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511D5-D0E5-4E75-962B-100DEDC140F3}" type="datetimeFigureOut">
              <a:rPr lang="en-GB" smtClean="0"/>
              <a:t>11/08/2021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71086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511D5-D0E5-4E75-962B-100DEDC140F3}" type="datetimeFigureOut">
              <a:rPr lang="en-GB" smtClean="0"/>
              <a:t>11/08/2021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8328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11D5-D0E5-4E75-962B-100DEDC140F3}" type="datetimeFigureOut">
              <a:rPr lang="en-GB" smtClean="0"/>
              <a:t>11/08/2021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289126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11/08/2021</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056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1629-F523-42FC-94FE-E50D966605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0DB51D-0027-4473-B969-4BF34D80B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BF55D-EC70-46A6-94B5-579EF6420712}"/>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5" name="Footer Placeholder 4">
            <a:extLst>
              <a:ext uri="{FF2B5EF4-FFF2-40B4-BE49-F238E27FC236}">
                <a16:creationId xmlns:a16="http://schemas.microsoft.com/office/drawing/2014/main" id="{7D0BE134-B26D-46E2-A31E-1E375C8270BD}"/>
              </a:ext>
            </a:extLst>
          </p:cNvPr>
          <p:cNvSpPr>
            <a:spLocks noGrp="1"/>
          </p:cNvSpPr>
          <p:nvPr>
            <p:ph type="ftr" sz="quarter" idx="11"/>
          </p:nvPr>
        </p:nvSpPr>
        <p:spPr/>
        <p:txBody>
          <a:bodyPr/>
          <a:lstStyle/>
          <a:p>
            <a:endParaRPr lang="en-GB">
              <a:solidFill>
                <a:srgbClr val="1D2D44"/>
              </a:solidFill>
            </a:endParaRPr>
          </a:p>
        </p:txBody>
      </p:sp>
      <p:sp>
        <p:nvSpPr>
          <p:cNvPr id="6" name="Slide Number Placeholder 5">
            <a:extLst>
              <a:ext uri="{FF2B5EF4-FFF2-40B4-BE49-F238E27FC236}">
                <a16:creationId xmlns:a16="http://schemas.microsoft.com/office/drawing/2014/main" id="{85D4974D-E295-43B8-8F48-211566B9513E}"/>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29873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11/08/2021</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8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511D5-D0E5-4E75-962B-100DEDC140F3}"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407798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511D5-D0E5-4E75-962B-100DEDC140F3}"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67440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7BB3-D3F3-4C28-B1B9-49C99FDA0E0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2028C4-737A-475E-ABF7-9D5D4B3E7B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3D07A-D68C-4474-A5CE-5FE6EF2DAAC0}"/>
              </a:ext>
            </a:extLst>
          </p:cNvPr>
          <p:cNvSpPr>
            <a:spLocks noGrp="1"/>
          </p:cNvSpPr>
          <p:nvPr>
            <p:ph type="dt" sz="half" idx="10"/>
          </p:nvPr>
        </p:nvSpPr>
        <p:spPr/>
        <p:txBody>
          <a:bodyPr/>
          <a:lstStyle/>
          <a:p>
            <a:fld id="{287511D5-D0E5-4E75-962B-100DEDC140F3}" type="datetimeFigureOut">
              <a:rPr lang="en-GB" smtClean="0">
                <a:solidFill>
                  <a:srgbClr val="176A91"/>
                </a:solidFill>
              </a:rPr>
              <a:pPr/>
              <a:t>11/08/2021</a:t>
            </a:fld>
            <a:endParaRPr lang="en-GB">
              <a:solidFill>
                <a:srgbClr val="176A91"/>
              </a:solidFill>
            </a:endParaRPr>
          </a:p>
        </p:txBody>
      </p:sp>
      <p:sp>
        <p:nvSpPr>
          <p:cNvPr id="5" name="Footer Placeholder 4">
            <a:extLst>
              <a:ext uri="{FF2B5EF4-FFF2-40B4-BE49-F238E27FC236}">
                <a16:creationId xmlns:a16="http://schemas.microsoft.com/office/drawing/2014/main" id="{EC2BA945-63BD-4EAC-AED6-B04EF1560BD2}"/>
              </a:ext>
            </a:extLst>
          </p:cNvPr>
          <p:cNvSpPr>
            <a:spLocks noGrp="1"/>
          </p:cNvSpPr>
          <p:nvPr>
            <p:ph type="ftr" sz="quarter" idx="11"/>
          </p:nvPr>
        </p:nvSpPr>
        <p:spPr/>
        <p:txBody>
          <a:bodyPr/>
          <a:lstStyle/>
          <a:p>
            <a:endParaRPr lang="en-GB">
              <a:solidFill>
                <a:srgbClr val="176A91"/>
              </a:solidFill>
            </a:endParaRPr>
          </a:p>
        </p:txBody>
      </p:sp>
      <p:sp>
        <p:nvSpPr>
          <p:cNvPr id="6" name="Slide Number Placeholder 5">
            <a:extLst>
              <a:ext uri="{FF2B5EF4-FFF2-40B4-BE49-F238E27FC236}">
                <a16:creationId xmlns:a16="http://schemas.microsoft.com/office/drawing/2014/main" id="{1F49AE36-3DDE-4D38-9A5E-9588F7413012}"/>
              </a:ext>
            </a:extLst>
          </p:cNvPr>
          <p:cNvSpPr>
            <a:spLocks noGrp="1"/>
          </p:cNvSpPr>
          <p:nvPr>
            <p:ph type="sldNum" sz="quarter" idx="12"/>
          </p:nvPr>
        </p:nvSpPr>
        <p:spPr/>
        <p:txBody>
          <a:bodyPr/>
          <a:lstStyle/>
          <a:p>
            <a:fld id="{2A074C1D-3254-4A11-BDAB-CFB8631D8A9C}" type="slidenum">
              <a:rPr lang="en-GB" smtClean="0">
                <a:solidFill>
                  <a:srgbClr val="176A91"/>
                </a:solidFill>
              </a:rPr>
              <a:pPr/>
              <a:t>‹#›</a:t>
            </a:fld>
            <a:endParaRPr lang="en-GB">
              <a:solidFill>
                <a:srgbClr val="176A91"/>
              </a:solidFill>
            </a:endParaRPr>
          </a:p>
        </p:txBody>
      </p:sp>
    </p:spTree>
    <p:extLst>
      <p:ext uri="{BB962C8B-B14F-4D97-AF65-F5344CB8AC3E}">
        <p14:creationId xmlns:p14="http://schemas.microsoft.com/office/powerpoint/2010/main" val="89148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4A7F-374C-4679-8DEA-5D66811CA7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CD7855-C796-46E2-81DE-07F696D7565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BC009B-1DD3-4D74-8183-9A435829C26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D7A19F-C40F-41BD-9147-D21D346304E1}"/>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6" name="Footer Placeholder 5">
            <a:extLst>
              <a:ext uri="{FF2B5EF4-FFF2-40B4-BE49-F238E27FC236}">
                <a16:creationId xmlns:a16="http://schemas.microsoft.com/office/drawing/2014/main" id="{DBC91263-A749-4CA9-9E03-1FCD2C225D35}"/>
              </a:ext>
            </a:extLst>
          </p:cNvPr>
          <p:cNvSpPr>
            <a:spLocks noGrp="1"/>
          </p:cNvSpPr>
          <p:nvPr>
            <p:ph type="ftr" sz="quarter" idx="11"/>
          </p:nvPr>
        </p:nvSpPr>
        <p:spPr/>
        <p:txBody>
          <a:bodyPr/>
          <a:lstStyle/>
          <a:p>
            <a:endParaRPr lang="en-GB">
              <a:solidFill>
                <a:srgbClr val="1D2D44"/>
              </a:solidFill>
            </a:endParaRPr>
          </a:p>
        </p:txBody>
      </p:sp>
      <p:sp>
        <p:nvSpPr>
          <p:cNvPr id="7" name="Slide Number Placeholder 6">
            <a:extLst>
              <a:ext uri="{FF2B5EF4-FFF2-40B4-BE49-F238E27FC236}">
                <a16:creationId xmlns:a16="http://schemas.microsoft.com/office/drawing/2014/main" id="{19F04C55-C09C-4EA7-AD18-0770FCD50E52}"/>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384226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B059-0590-4EAF-9050-2A3A7C8F089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098C7F-20B8-44DF-8922-78C15EABBD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AA39B-12E4-4D09-9AA2-9B6C679283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927D8-99B9-448B-97DF-DEF5D33A91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0AD3D-7205-469D-8F85-4933BAFC9B7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F13CB7-3DD0-4C13-B055-6DFC5701B8C7}"/>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8" name="Footer Placeholder 7">
            <a:extLst>
              <a:ext uri="{FF2B5EF4-FFF2-40B4-BE49-F238E27FC236}">
                <a16:creationId xmlns:a16="http://schemas.microsoft.com/office/drawing/2014/main" id="{615C2CDC-E96F-440F-A9EA-458EDC7EF2A5}"/>
              </a:ext>
            </a:extLst>
          </p:cNvPr>
          <p:cNvSpPr>
            <a:spLocks noGrp="1"/>
          </p:cNvSpPr>
          <p:nvPr>
            <p:ph type="ftr" sz="quarter" idx="11"/>
          </p:nvPr>
        </p:nvSpPr>
        <p:spPr/>
        <p:txBody>
          <a:bodyPr/>
          <a:lstStyle/>
          <a:p>
            <a:endParaRPr lang="en-GB">
              <a:solidFill>
                <a:srgbClr val="1D2D44"/>
              </a:solidFill>
            </a:endParaRPr>
          </a:p>
        </p:txBody>
      </p:sp>
      <p:sp>
        <p:nvSpPr>
          <p:cNvPr id="9" name="Slide Number Placeholder 8">
            <a:extLst>
              <a:ext uri="{FF2B5EF4-FFF2-40B4-BE49-F238E27FC236}">
                <a16:creationId xmlns:a16="http://schemas.microsoft.com/office/drawing/2014/main" id="{158B4BC2-C127-4FE0-BC61-11BC78769C33}"/>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193863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4C0-BD49-4125-BC68-075D250F22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E277D2-96D4-4723-B7E3-28F5F566A578}"/>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4" name="Footer Placeholder 3">
            <a:extLst>
              <a:ext uri="{FF2B5EF4-FFF2-40B4-BE49-F238E27FC236}">
                <a16:creationId xmlns:a16="http://schemas.microsoft.com/office/drawing/2014/main" id="{B45A9362-0943-4145-8B80-160FC8664FCF}"/>
              </a:ext>
            </a:extLst>
          </p:cNvPr>
          <p:cNvSpPr>
            <a:spLocks noGrp="1"/>
          </p:cNvSpPr>
          <p:nvPr>
            <p:ph type="ftr" sz="quarter" idx="11"/>
          </p:nvPr>
        </p:nvSpPr>
        <p:spPr/>
        <p:txBody>
          <a:bodyPr/>
          <a:lstStyle/>
          <a:p>
            <a:endParaRPr lang="en-GB">
              <a:solidFill>
                <a:srgbClr val="1D2D44"/>
              </a:solidFill>
            </a:endParaRPr>
          </a:p>
        </p:txBody>
      </p:sp>
      <p:sp>
        <p:nvSpPr>
          <p:cNvPr id="5" name="Slide Number Placeholder 4">
            <a:extLst>
              <a:ext uri="{FF2B5EF4-FFF2-40B4-BE49-F238E27FC236}">
                <a16:creationId xmlns:a16="http://schemas.microsoft.com/office/drawing/2014/main" id="{CCDA8D7F-3DC6-4F22-89E6-5638EAC5F4B5}"/>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13831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B2EA-67B3-4FB1-977A-0414807CBE92}"/>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3" name="Footer Placeholder 2">
            <a:extLst>
              <a:ext uri="{FF2B5EF4-FFF2-40B4-BE49-F238E27FC236}">
                <a16:creationId xmlns:a16="http://schemas.microsoft.com/office/drawing/2014/main" id="{E8B572D3-3015-4F7B-9B65-F2FB00107599}"/>
              </a:ext>
            </a:extLst>
          </p:cNvPr>
          <p:cNvSpPr>
            <a:spLocks noGrp="1"/>
          </p:cNvSpPr>
          <p:nvPr>
            <p:ph type="ftr" sz="quarter" idx="11"/>
          </p:nvPr>
        </p:nvSpPr>
        <p:spPr/>
        <p:txBody>
          <a:bodyPr/>
          <a:lstStyle/>
          <a:p>
            <a:endParaRPr lang="en-GB">
              <a:solidFill>
                <a:srgbClr val="1D2D44"/>
              </a:solidFill>
            </a:endParaRPr>
          </a:p>
        </p:txBody>
      </p:sp>
      <p:sp>
        <p:nvSpPr>
          <p:cNvPr id="4" name="Slide Number Placeholder 3">
            <a:extLst>
              <a:ext uri="{FF2B5EF4-FFF2-40B4-BE49-F238E27FC236}">
                <a16:creationId xmlns:a16="http://schemas.microsoft.com/office/drawing/2014/main" id="{D310025C-A2A6-4AB4-89A7-9DF758BDB147}"/>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pic>
        <p:nvPicPr>
          <p:cNvPr id="6" name="Picture 5" descr="A close up of a sign&#10;&#10;Description automatically generated">
            <a:extLst>
              <a:ext uri="{FF2B5EF4-FFF2-40B4-BE49-F238E27FC236}">
                <a16:creationId xmlns:a16="http://schemas.microsoft.com/office/drawing/2014/main" id="{BD583BB1-73BE-4342-AB91-7ACAE8A55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529" y="5808057"/>
            <a:ext cx="3176291" cy="810838"/>
          </a:xfrm>
          <a:prstGeom prst="rect">
            <a:avLst/>
          </a:prstGeom>
        </p:spPr>
      </p:pic>
    </p:spTree>
    <p:extLst>
      <p:ext uri="{BB962C8B-B14F-4D97-AF65-F5344CB8AC3E}">
        <p14:creationId xmlns:p14="http://schemas.microsoft.com/office/powerpoint/2010/main" val="195571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0DEC-44FB-49E4-8C79-D402E666B8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1EF238-8519-4A50-B9B3-9A67641ED07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23D252-C909-41C6-B55C-0B2C9FD393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06C345-1FC0-4284-B55F-100F96131785}"/>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6" name="Footer Placeholder 5">
            <a:extLst>
              <a:ext uri="{FF2B5EF4-FFF2-40B4-BE49-F238E27FC236}">
                <a16:creationId xmlns:a16="http://schemas.microsoft.com/office/drawing/2014/main" id="{4E6AFD37-3C8A-41E3-8E28-1BF63A574BB6}"/>
              </a:ext>
            </a:extLst>
          </p:cNvPr>
          <p:cNvSpPr>
            <a:spLocks noGrp="1"/>
          </p:cNvSpPr>
          <p:nvPr>
            <p:ph type="ftr" sz="quarter" idx="11"/>
          </p:nvPr>
        </p:nvSpPr>
        <p:spPr/>
        <p:txBody>
          <a:bodyPr/>
          <a:lstStyle/>
          <a:p>
            <a:endParaRPr lang="en-GB">
              <a:solidFill>
                <a:srgbClr val="1D2D44"/>
              </a:solidFill>
            </a:endParaRPr>
          </a:p>
        </p:txBody>
      </p:sp>
      <p:sp>
        <p:nvSpPr>
          <p:cNvPr id="7" name="Slide Number Placeholder 6">
            <a:extLst>
              <a:ext uri="{FF2B5EF4-FFF2-40B4-BE49-F238E27FC236}">
                <a16:creationId xmlns:a16="http://schemas.microsoft.com/office/drawing/2014/main" id="{FEDA1466-55F1-4326-B2E6-7973BF3F6DE5}"/>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104411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2CC6-5623-4EEA-BF42-95C03FC3B8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8D3591-0E36-4B43-85CE-8F35D67B5F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C5C3E94-1D01-4C30-B1BD-FB1B5CC063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15CDD2-2E60-4F64-A53E-24E1F8DD4F77}"/>
              </a:ext>
            </a:extLst>
          </p:cNvPr>
          <p:cNvSpPr>
            <a:spLocks noGrp="1"/>
          </p:cNvSpPr>
          <p:nvPr>
            <p:ph type="dt" sz="half" idx="10"/>
          </p:nvPr>
        </p:nvSpPr>
        <p:spPr/>
        <p:txBody>
          <a:body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6" name="Footer Placeholder 5">
            <a:extLst>
              <a:ext uri="{FF2B5EF4-FFF2-40B4-BE49-F238E27FC236}">
                <a16:creationId xmlns:a16="http://schemas.microsoft.com/office/drawing/2014/main" id="{A2264D34-A412-459B-8C63-268DEBE747B3}"/>
              </a:ext>
            </a:extLst>
          </p:cNvPr>
          <p:cNvSpPr>
            <a:spLocks noGrp="1"/>
          </p:cNvSpPr>
          <p:nvPr>
            <p:ph type="ftr" sz="quarter" idx="11"/>
          </p:nvPr>
        </p:nvSpPr>
        <p:spPr/>
        <p:txBody>
          <a:bodyPr/>
          <a:lstStyle/>
          <a:p>
            <a:endParaRPr lang="en-GB">
              <a:solidFill>
                <a:srgbClr val="1D2D44"/>
              </a:solidFill>
            </a:endParaRPr>
          </a:p>
        </p:txBody>
      </p:sp>
      <p:sp>
        <p:nvSpPr>
          <p:cNvPr id="7" name="Slide Number Placeholder 6">
            <a:extLst>
              <a:ext uri="{FF2B5EF4-FFF2-40B4-BE49-F238E27FC236}">
                <a16:creationId xmlns:a16="http://schemas.microsoft.com/office/drawing/2014/main" id="{93991D2B-CD91-447B-8E0A-BDF64F58B1D6}"/>
              </a:ext>
            </a:extLst>
          </p:cNvPr>
          <p:cNvSpPr>
            <a:spLocks noGrp="1"/>
          </p:cNvSpPr>
          <p:nvPr>
            <p:ph type="sldNum" sz="quarter" idx="12"/>
          </p:nvPr>
        </p:nvSpPr>
        <p:spPr/>
        <p:txBody>
          <a:body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146232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5D66D-D65E-4C49-85DE-D5A2812B88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CB071-DAAD-4E8D-B21B-8213328A23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F46C1-94E2-4E7F-8735-9D8B798FD9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7511D5-D0E5-4E75-962B-100DEDC140F3}" type="datetimeFigureOut">
              <a:rPr lang="en-GB" smtClean="0">
                <a:solidFill>
                  <a:srgbClr val="1D2D44"/>
                </a:solidFill>
              </a:rPr>
              <a:pPr/>
              <a:t>11/08/2021</a:t>
            </a:fld>
            <a:endParaRPr lang="en-GB">
              <a:solidFill>
                <a:srgbClr val="1D2D44"/>
              </a:solidFill>
            </a:endParaRPr>
          </a:p>
        </p:txBody>
      </p:sp>
      <p:sp>
        <p:nvSpPr>
          <p:cNvPr id="5" name="Footer Placeholder 4">
            <a:extLst>
              <a:ext uri="{FF2B5EF4-FFF2-40B4-BE49-F238E27FC236}">
                <a16:creationId xmlns:a16="http://schemas.microsoft.com/office/drawing/2014/main" id="{8F602F14-31D4-4AF3-A4F8-D42BE78D94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1D2D44"/>
              </a:solidFill>
            </a:endParaRPr>
          </a:p>
        </p:txBody>
      </p:sp>
      <p:sp>
        <p:nvSpPr>
          <p:cNvPr id="6" name="Slide Number Placeholder 5">
            <a:extLst>
              <a:ext uri="{FF2B5EF4-FFF2-40B4-BE49-F238E27FC236}">
                <a16:creationId xmlns:a16="http://schemas.microsoft.com/office/drawing/2014/main" id="{1F67D9A3-B17A-4F1A-A49F-8C9562E6D4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074C1D-3254-4A11-BDAB-CFB8631D8A9C}" type="slidenum">
              <a:rPr lang="en-GB" smtClean="0">
                <a:solidFill>
                  <a:srgbClr val="1D2D44"/>
                </a:solidFill>
              </a:rPr>
              <a:pPr/>
              <a:t>‹#›</a:t>
            </a:fld>
            <a:endParaRPr lang="en-GB">
              <a:solidFill>
                <a:srgbClr val="1D2D44"/>
              </a:solidFill>
            </a:endParaRPr>
          </a:p>
        </p:txBody>
      </p:sp>
    </p:spTree>
    <p:extLst>
      <p:ext uri="{BB962C8B-B14F-4D97-AF65-F5344CB8AC3E}">
        <p14:creationId xmlns:p14="http://schemas.microsoft.com/office/powerpoint/2010/main" val="4241092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87511D5-D0E5-4E75-962B-100DEDC140F3}" type="datetimeFigureOut">
              <a:rPr lang="en-GB" smtClean="0"/>
              <a:t>11/08/2021</a:t>
            </a:fld>
            <a:endParaRPr lang="en-GB"/>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GB"/>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A074C1D-3254-4A11-BDAB-CFB8631D8A9C}" type="slidenum">
              <a:rPr lang="en-GB" smtClean="0"/>
              <a:t>‹#›</a:t>
            </a:fld>
            <a:endParaRPr lang="en-GB"/>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896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6912">
          <p15:clr>
            <a:srgbClr val="F26B43"/>
          </p15:clr>
        </p15:guide>
        <p15:guide id="1" pos="936">
          <p15:clr>
            <a:srgbClr val="F26B43"/>
          </p15:clr>
        </p15:guide>
        <p15:guide id="2" pos="864">
          <p15:clr>
            <a:srgbClr val="F26B43"/>
          </p15:clr>
        </p15:guide>
        <p15:guide id="3"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richard.skone-james@thet.org" TargetMode="External"/><Relationship Id="rId2" Type="http://schemas.openxmlformats.org/officeDocument/2006/relationships/hyperlink" Target="mailto:beatricew@thet.org" TargetMode="Externa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hyperlink" Target="mailto:nura.aided@thet.org" TargetMode="External"/><Relationship Id="rId4" Type="http://schemas.openxmlformats.org/officeDocument/2006/relationships/hyperlink" Target="mailto:sheba.gitta@thet.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richard.skone-james@thet.org" TargetMode="External"/><Relationship Id="rId2" Type="http://schemas.openxmlformats.org/officeDocument/2006/relationships/hyperlink" Target="mailto:beatricew@thet.org" TargetMode="Externa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5">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CA42D9-CF8F-4C11-A5B5-07895DEBEE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141713" cy="6094475"/>
          </a:xfrm>
          <a:custGeom>
            <a:avLst/>
            <a:gdLst>
              <a:gd name="connsiteX0" fmla="*/ 0 w 12187427"/>
              <a:gd name="connsiteY0" fmla="*/ 0 h 6003852"/>
              <a:gd name="connsiteX1" fmla="*/ 12187427 w 12187427"/>
              <a:gd name="connsiteY1" fmla="*/ 0 h 6003852"/>
              <a:gd name="connsiteX2" fmla="*/ 12187427 w 12187427"/>
              <a:gd name="connsiteY2" fmla="*/ 4772371 h 6003852"/>
              <a:gd name="connsiteX3" fmla="*/ 11865111 w 12187427"/>
              <a:gd name="connsiteY3" fmla="*/ 4913285 h 6003852"/>
              <a:gd name="connsiteX4" fmla="*/ 6096000 w 12187427"/>
              <a:gd name="connsiteY4" fmla="*/ 6003852 h 6003852"/>
              <a:gd name="connsiteX5" fmla="*/ 3601 w 12187427"/>
              <a:gd name="connsiteY5" fmla="*/ 4771946 h 6003852"/>
              <a:gd name="connsiteX6" fmla="*/ 0 w 12187427"/>
              <a:gd name="connsiteY6" fmla="*/ 4770223 h 6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2" name="AutoShape 2" descr="Image result for official twitter logo"/>
          <p:cNvSpPr>
            <a:spLocks noChangeAspect="1" noChangeArrowheads="1"/>
          </p:cNvSpPr>
          <p:nvPr/>
        </p:nvSpPr>
        <p:spPr bwMode="auto">
          <a:xfrm>
            <a:off x="2303030" y="24514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FF8D887-092A-4C9F-8B5E-9F0AADAFE1AF}"/>
              </a:ext>
            </a:extLst>
          </p:cNvPr>
          <p:cNvGrpSpPr/>
          <p:nvPr/>
        </p:nvGrpSpPr>
        <p:grpSpPr>
          <a:xfrm>
            <a:off x="0" y="3132945"/>
            <a:ext cx="6304086" cy="2613901"/>
            <a:chOff x="216511" y="2558512"/>
            <a:chExt cx="5742064" cy="1453340"/>
          </a:xfrm>
        </p:grpSpPr>
        <p:sp>
          <p:nvSpPr>
            <p:cNvPr id="10" name="Rectangle 9">
              <a:extLst>
                <a:ext uri="{FF2B5EF4-FFF2-40B4-BE49-F238E27FC236}">
                  <a16:creationId xmlns:a16="http://schemas.microsoft.com/office/drawing/2014/main" id="{3AF4B177-803D-4B2E-8AD5-5FE4EF8E92E4}"/>
                </a:ext>
              </a:extLst>
            </p:cNvPr>
            <p:cNvSpPr/>
            <p:nvPr/>
          </p:nvSpPr>
          <p:spPr>
            <a:xfrm>
              <a:off x="216511" y="2558512"/>
              <a:ext cx="5742064" cy="1235447"/>
            </a:xfrm>
            <a:prstGeom prst="rect">
              <a:avLst/>
            </a:prstGeom>
            <a:solidFill>
              <a:srgbClr val="1D2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BD0DEB-B1E3-4818-B5A6-63A74F0EA5AF}"/>
                </a:ext>
              </a:extLst>
            </p:cNvPr>
            <p:cNvSpPr txBox="1"/>
            <p:nvPr/>
          </p:nvSpPr>
          <p:spPr>
            <a:xfrm>
              <a:off x="317509" y="2568774"/>
              <a:ext cx="5599174" cy="1443078"/>
            </a:xfrm>
            <a:prstGeom prst="rect">
              <a:avLst/>
            </a:prstGeom>
            <a:noFill/>
          </p:spPr>
          <p:txBody>
            <a:bodyPr wrap="square" rtlCol="0">
              <a:spAutoFit/>
            </a:bodyPr>
            <a:lstStyle/>
            <a:p>
              <a:pPr lvl="0" defTabSz="914400">
                <a:defRPr/>
              </a:pPr>
              <a:r>
                <a:rPr lang="en-GB" sz="2000" b="1">
                  <a:solidFill>
                    <a:schemeClr val="bg1"/>
                  </a:solidFill>
                </a:rPr>
                <a:t>Future International Workforce Programme – Uganda and Somaliland</a:t>
              </a:r>
            </a:p>
            <a:p>
              <a:pPr lvl="0" defTabSz="914400">
                <a:defRPr/>
              </a:pPr>
              <a:endParaRPr lang="en-GB" sz="1600" b="1">
                <a:solidFill>
                  <a:schemeClr val="bg1"/>
                </a:solidFill>
              </a:endParaRPr>
            </a:p>
            <a:p>
              <a:pPr lvl="0" defTabSz="914400">
                <a:defRPr/>
              </a:pPr>
              <a:r>
                <a:rPr lang="en-GB" sz="2000" b="1">
                  <a:solidFill>
                    <a:schemeClr val="bg1"/>
                  </a:solidFill>
                </a:rPr>
                <a:t>Pre-commencement webinar</a:t>
              </a:r>
            </a:p>
            <a:p>
              <a:pPr lvl="0" defTabSz="914400">
                <a:defRPr/>
              </a:pPr>
              <a:endParaRPr lang="en-GB" sz="1600" b="1">
                <a:solidFill>
                  <a:schemeClr val="bg1"/>
                </a:solidFill>
              </a:endParaRPr>
            </a:p>
            <a:p>
              <a:r>
                <a:rPr lang="en-GB" b="1">
                  <a:solidFill>
                    <a:schemeClr val="bg1"/>
                  </a:solidFill>
                  <a:latin typeface="Montserrat Light" panose="00000400000000000000" pitchFamily="50" charset="0"/>
                </a:rPr>
                <a:t>Beatrice Waddingham</a:t>
              </a:r>
              <a:r>
                <a:rPr lang="en-GB">
                  <a:solidFill>
                    <a:schemeClr val="bg1"/>
                  </a:solidFill>
                  <a:latin typeface="Montserrat Light" panose="00000400000000000000" pitchFamily="50" charset="0"/>
                </a:rPr>
                <a:t>, Programmes Manager</a:t>
              </a:r>
            </a:p>
            <a:p>
              <a:r>
                <a:rPr lang="en-GB" b="1">
                  <a:solidFill>
                    <a:schemeClr val="bg1"/>
                  </a:solidFill>
                  <a:latin typeface="Montserrat Light" panose="00000400000000000000" pitchFamily="50" charset="0"/>
                </a:rPr>
                <a:t>Audrey Arbaud, </a:t>
              </a:r>
              <a:r>
                <a:rPr lang="en-GB">
                  <a:solidFill>
                    <a:schemeClr val="bg1"/>
                  </a:solidFill>
                  <a:latin typeface="Montserrat Light" panose="00000400000000000000" pitchFamily="50" charset="0"/>
                </a:rPr>
                <a:t>Grants Officer</a:t>
              </a:r>
            </a:p>
            <a:p>
              <a:pPr lvl="0" defTabSz="914400">
                <a:defRPr/>
              </a:pPr>
              <a:endParaRPr lang="en-GB" sz="2000" b="1">
                <a:solidFill>
                  <a:schemeClr val="bg1"/>
                </a:solidFill>
              </a:endParaRPr>
            </a:p>
          </p:txBody>
        </p:sp>
      </p:grpSp>
      <p:pic>
        <p:nvPicPr>
          <p:cNvPr id="7" name="Picture 6" descr="A picture containing text, clipart&#10;&#10;Description automatically generated">
            <a:extLst>
              <a:ext uri="{FF2B5EF4-FFF2-40B4-BE49-F238E27FC236}">
                <a16:creationId xmlns:a16="http://schemas.microsoft.com/office/drawing/2014/main" id="{0613C3C8-6667-4365-95CF-F60017A99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7" y="5918260"/>
            <a:ext cx="1910993" cy="813942"/>
          </a:xfrm>
          <a:prstGeom prst="rect">
            <a:avLst/>
          </a:prstGeom>
        </p:spPr>
      </p:pic>
    </p:spTree>
    <p:extLst>
      <p:ext uri="{BB962C8B-B14F-4D97-AF65-F5344CB8AC3E}">
        <p14:creationId xmlns:p14="http://schemas.microsoft.com/office/powerpoint/2010/main" val="198593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Duty of Care</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971550" y="1444688"/>
            <a:ext cx="7200900" cy="3188957"/>
          </a:xfrm>
        </p:spPr>
        <p:txBody>
          <a:bodyPr>
            <a:normAutofit fontScale="92500" lnSpcReduction="10000"/>
          </a:bodyPr>
          <a:lstStyle/>
          <a:p>
            <a:pPr marL="0" indent="0">
              <a:lnSpc>
                <a:spcPct val="115000"/>
              </a:lnSpc>
              <a:spcBef>
                <a:spcPts val="500"/>
              </a:spcBef>
              <a:spcAft>
                <a:spcPts val="600"/>
              </a:spcAft>
              <a:buNone/>
            </a:pPr>
            <a:r>
              <a:rPr lang="en-GB" sz="2400" u="sng">
                <a:effectLst/>
                <a:latin typeface="Calibri" panose="020F0502020204030204" pitchFamily="34" charset="0"/>
                <a:ea typeface="Calibri" panose="020F0502020204030204" pitchFamily="34" charset="0"/>
                <a:cs typeface="Times New Roman" panose="02020603050405020304" pitchFamily="18" charset="0"/>
              </a:rPr>
              <a:t>5 steps for managing risk:</a:t>
            </a:r>
            <a:endParaRPr lang="en-US" sz="2400" u="sng">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List existing threats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Look at patterns and trends – what risks have existed in the past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Assess vulnerability – for individuals and institutions - vulnerability is about exposure to or the likelihood of encountering a threat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Identify ways of reducing vulnerability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Assess whether the remaining level of risk is acceptable</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10" name="Picture 9" descr="A picture containing text, clipart&#10;&#10;Description automatically generated">
            <a:extLst>
              <a:ext uri="{FF2B5EF4-FFF2-40B4-BE49-F238E27FC236}">
                <a16:creationId xmlns:a16="http://schemas.microsoft.com/office/drawing/2014/main" id="{717B1445-5A31-4EF7-B5B0-6C5E243A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161537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Duty of Care</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971550" y="1722091"/>
            <a:ext cx="7200900" cy="2983475"/>
          </a:xfrm>
        </p:spPr>
        <p:txBody>
          <a:bodyPr>
            <a:normAutofit/>
          </a:bodyPr>
          <a:lstStyle/>
          <a:p>
            <a:pPr marL="0" indent="0">
              <a:lnSpc>
                <a:spcPct val="107000"/>
              </a:lnSpc>
              <a:spcAft>
                <a:spcPts val="800"/>
              </a:spcAft>
              <a:buNone/>
            </a:pPr>
            <a:r>
              <a:rPr lang="en-GB" sz="2400" u="sng">
                <a:effectLst/>
                <a:latin typeface="Calibri" panose="020F0502020204030204" pitchFamily="34" charset="0"/>
                <a:ea typeface="Calibri" panose="020F0502020204030204" pitchFamily="34" charset="0"/>
                <a:cs typeface="Times New Roman" panose="02020603050405020304" pitchFamily="18" charset="0"/>
              </a:rPr>
              <a:t>Good volunteer management procedures include:</a:t>
            </a:r>
            <a:endParaRPr lang="en-US" sz="2400" u="sng">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Key organisational principles that underpin volunteer engagement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2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Fair and transparent recruitment policies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200"/>
              </a:spcBef>
              <a:spcAft>
                <a:spcPts val="600"/>
              </a:spcAft>
              <a:buFont typeface="+mj-lt"/>
              <a:buAutoNum type="arabicPeriod"/>
            </a:pPr>
            <a:r>
              <a:rPr lang="en-GB">
                <a:effectLst/>
                <a:latin typeface="Calibri" panose="020F0502020204030204" pitchFamily="34" charset="0"/>
                <a:ea typeface="Calibri" panose="020F0502020204030204" pitchFamily="34" charset="0"/>
                <a:cs typeface="Times New Roman" panose="02020603050405020304" pitchFamily="18" charset="0"/>
              </a:rPr>
              <a:t>Clearly defined mechanisms for the provision of support at all points along the volunteer journey</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10" name="Picture 9" descr="A picture containing text, clipart&#10;&#10;Description automatically generated">
            <a:extLst>
              <a:ext uri="{FF2B5EF4-FFF2-40B4-BE49-F238E27FC236}">
                <a16:creationId xmlns:a16="http://schemas.microsoft.com/office/drawing/2014/main" id="{646A0C20-99C7-4E36-AEA9-614BBC978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54775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Procurement</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971550" y="1280303"/>
            <a:ext cx="7200900" cy="2983475"/>
          </a:xfrm>
        </p:spPr>
        <p:txBody>
          <a:bodyPr>
            <a:normAutofit fontScale="92500" lnSpcReduction="10000"/>
          </a:bodyPr>
          <a:lstStyle/>
          <a:p>
            <a:pPr marL="0" indent="0">
              <a:lnSpc>
                <a:spcPct val="107000"/>
              </a:lnSpc>
              <a:spcAft>
                <a:spcPts val="800"/>
              </a:spcAft>
              <a:buNone/>
            </a:pPr>
            <a:r>
              <a:rPr lang="en-GB" sz="2200" u="sng">
                <a:effectLst/>
                <a:latin typeface="Calibri" panose="020F0502020204030204" pitchFamily="34" charset="0"/>
                <a:ea typeface="Calibri" panose="020F0502020204030204" pitchFamily="34" charset="0"/>
                <a:cs typeface="Times New Roman" panose="02020603050405020304" pitchFamily="18" charset="0"/>
              </a:rPr>
              <a:t>A good procurement policy will include elements to ensure that:</a:t>
            </a:r>
            <a:endParaRPr lang="en-US" sz="2200" u="sng">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Quality goods and services are purchased in a timely manner according to need and specification, achieving the best possible value for money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Purchases are made fairly and transparently, minimising the risk of fraud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Appropriate levels of authorisation are in place, guaranteeing accountability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Issues around ethics, competition and conflict of interest have been considered and adequately addressed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500"/>
              </a:spcBef>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Purchases comply with relevant donor requirements and/or legislation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10" name="Picture 9" descr="A picture containing text, clipart&#10;&#10;Description automatically generated">
            <a:extLst>
              <a:ext uri="{FF2B5EF4-FFF2-40B4-BE49-F238E27FC236}">
                <a16:creationId xmlns:a16="http://schemas.microsoft.com/office/drawing/2014/main" id="{D78CE49B-97BF-4221-8E50-ADC17B645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88742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Fraud, bribery and corruption</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971550" y="1454963"/>
            <a:ext cx="7200900" cy="3569099"/>
          </a:xfrm>
        </p:spPr>
        <p:txBody>
          <a:bodyPr>
            <a:norm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Fraud </a:t>
            </a:r>
            <a:r>
              <a:rPr lang="en-GB" sz="1800">
                <a:effectLst/>
                <a:latin typeface="Calibri" panose="020F0502020204030204" pitchFamily="34" charset="0"/>
                <a:ea typeface="Calibri" panose="020F0502020204030204" pitchFamily="34" charset="0"/>
                <a:cs typeface="Times New Roman" panose="02020603050405020304" pitchFamily="18" charset="0"/>
              </a:rPr>
              <a:t>is defined as an act carried out with the deliberate intention of deceiving the charity, its donors, beneficiaries or the general public to gain a personal advantage, or cause loss to another.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Bribery </a:t>
            </a:r>
            <a:r>
              <a:rPr lang="en-GB" sz="1800">
                <a:effectLst/>
                <a:latin typeface="Calibri" panose="020F0502020204030204" pitchFamily="34" charset="0"/>
                <a:ea typeface="Calibri" panose="020F0502020204030204" pitchFamily="34" charset="0"/>
                <a:cs typeface="Times New Roman" panose="02020603050405020304" pitchFamily="18" charset="0"/>
              </a:rPr>
              <a:t>is defined as the offering, promising, giving, accepting or soliciting of money, a gift or other advantage as an inducement to do something that is illegal or a breach of trust in the course of carrying out an organisation’s activities.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Corruption </a:t>
            </a:r>
            <a:r>
              <a:rPr lang="en-GB" sz="1800">
                <a:effectLst/>
                <a:latin typeface="Calibri" panose="020F0502020204030204" pitchFamily="34" charset="0"/>
                <a:ea typeface="Calibri" panose="020F0502020204030204" pitchFamily="34" charset="0"/>
                <a:cs typeface="Times New Roman" panose="02020603050405020304" pitchFamily="18" charset="0"/>
              </a:rPr>
              <a:t>is defined as the misuse of public power for private profit, or the misuse of entrusted power for private gain.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10" name="Picture 9" descr="A picture containing text, clipart&#10;&#10;Description automatically generated">
            <a:extLst>
              <a:ext uri="{FF2B5EF4-FFF2-40B4-BE49-F238E27FC236}">
                <a16:creationId xmlns:a16="http://schemas.microsoft.com/office/drawing/2014/main" id="{FE01962C-C7AF-46EA-AD5A-93ECD41CC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02970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Fraud, bribery and corruption</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643601" y="963039"/>
            <a:ext cx="8410414" cy="5068221"/>
          </a:xfrm>
        </p:spPr>
        <p:txBody>
          <a:bodyPr vert="horz" lIns="91440" tIns="45720" rIns="91440" bIns="45720" rtlCol="0" anchor="t">
            <a:normAutofit/>
          </a:bodyPr>
          <a:lstStyle/>
          <a:p>
            <a:pPr marL="383540" indent="-383540"/>
            <a:r>
              <a:rPr lang="en-GB" sz="1200">
                <a:latin typeface="Calibri"/>
                <a:ea typeface="Segoe UI"/>
                <a:cs typeface="Segoe UI"/>
              </a:rPr>
              <a:t>Steps to </a:t>
            </a:r>
            <a:r>
              <a:rPr lang="en-GB" sz="1200" b="1">
                <a:latin typeface="Calibri"/>
                <a:ea typeface="Segoe UI"/>
                <a:cs typeface="Segoe UI"/>
              </a:rPr>
              <a:t>prevent </a:t>
            </a:r>
            <a:r>
              <a:rPr lang="en-GB" sz="1200">
                <a:latin typeface="Calibri"/>
                <a:ea typeface="Segoe UI"/>
                <a:cs typeface="Segoe UI"/>
              </a:rPr>
              <a:t>the risk of fraud, bribery and corruption:</a:t>
            </a:r>
            <a:r>
              <a:rPr lang="en-GB" sz="1200">
                <a:latin typeface="Calibri"/>
                <a:ea typeface="Calibri"/>
                <a:cs typeface="Calibri"/>
              </a:rPr>
              <a:t> </a:t>
            </a:r>
            <a:endParaRPr lang="en-US" sz="1200">
              <a:latin typeface="Arial" panose="020B0604020202020204"/>
              <a:ea typeface="Calibri"/>
              <a:cs typeface="Arial" panose="020B0604020202020204"/>
            </a:endParaRPr>
          </a:p>
          <a:p>
            <a:pPr lvl="1" indent="-383540"/>
            <a:r>
              <a:rPr lang="en-GB" sz="1200">
                <a:latin typeface="Calibri"/>
                <a:ea typeface="Calibri"/>
                <a:cs typeface="Calibri"/>
              </a:rPr>
              <a:t>Having a clear stance and creating a clear zero tolerance policy within the partnership</a:t>
            </a:r>
            <a:endParaRPr lang="en-GB" sz="1200" i="0">
              <a:latin typeface="Arial" panose="020B0604020202020204"/>
              <a:ea typeface="Calibri"/>
              <a:cs typeface="Arial" panose="020B0604020202020204"/>
            </a:endParaRPr>
          </a:p>
          <a:p>
            <a:pPr lvl="1" indent="-383540"/>
            <a:r>
              <a:rPr lang="en-GB" sz="1200" i="0">
                <a:latin typeface="Calibri"/>
                <a:ea typeface="Calibri"/>
                <a:cs typeface="Calibri"/>
              </a:rPr>
              <a:t>Good</a:t>
            </a:r>
            <a:r>
              <a:rPr lang="en-GB" sz="1200">
                <a:latin typeface="Calibri"/>
                <a:ea typeface="Calibri"/>
                <a:cs typeface="Calibri"/>
              </a:rPr>
              <a:t> internal controls are a key part of dealing with fraud:</a:t>
            </a:r>
            <a:endParaRPr lang="en-GB" sz="1200" i="0">
              <a:latin typeface="Arial" panose="020B0604020202020204"/>
              <a:ea typeface="Calibri"/>
              <a:cs typeface="Arial" panose="020B0604020202020204"/>
            </a:endParaRPr>
          </a:p>
          <a:p>
            <a:pPr lvl="2" indent="-383540"/>
            <a:r>
              <a:rPr lang="en-GB" sz="1200">
                <a:latin typeface="Calibri"/>
                <a:ea typeface="Calibri"/>
                <a:cs typeface="Calibri"/>
              </a:rPr>
              <a:t>identify key areas related to fraud, bribery and corruption and these should be recorded on a risk register</a:t>
            </a:r>
            <a:endParaRPr lang="en-GB" sz="1200">
              <a:latin typeface="Arial" panose="020B0604020202020204"/>
              <a:ea typeface="Calibri"/>
              <a:cs typeface="Arial" panose="020B0604020202020204"/>
            </a:endParaRPr>
          </a:p>
          <a:p>
            <a:pPr lvl="2" indent="-383540"/>
            <a:r>
              <a:rPr lang="en-GB" sz="1200">
                <a:latin typeface="Calibri"/>
                <a:ea typeface="Calibri"/>
                <a:cs typeface="Calibri"/>
              </a:rPr>
              <a:t>ensure that there is a clear and appropriate segregation of duties in place and that staff are adequately trained to engage with financial records and either report or ask critical questions should alarm bells go off. </a:t>
            </a:r>
            <a:endParaRPr lang="en-GB" sz="1200">
              <a:latin typeface="Arial" panose="020B0604020202020204"/>
              <a:cs typeface="Arial" panose="020B0604020202020204"/>
            </a:endParaRPr>
          </a:p>
          <a:p>
            <a:pPr marL="383540" indent="-383540"/>
            <a:r>
              <a:rPr lang="en-GB" sz="1200">
                <a:latin typeface="Calibri"/>
                <a:ea typeface="+mn-lt"/>
                <a:cs typeface="Calibri"/>
              </a:rPr>
              <a:t>Additionally, mechanisms for </a:t>
            </a:r>
            <a:r>
              <a:rPr lang="en-GB" sz="1200" b="1">
                <a:latin typeface="Calibri"/>
                <a:ea typeface="+mn-lt"/>
                <a:cs typeface="Calibri"/>
              </a:rPr>
              <a:t>detecting </a:t>
            </a:r>
            <a:r>
              <a:rPr lang="en-GB" sz="1200">
                <a:latin typeface="Calibri"/>
                <a:ea typeface="+mn-lt"/>
                <a:cs typeface="Calibri"/>
              </a:rPr>
              <a:t>fraud, bribery and corruption should be in place, including:  </a:t>
            </a:r>
            <a:endParaRPr lang="en-US" sz="1200">
              <a:ea typeface="+mn-lt"/>
              <a:cs typeface="+mn-lt"/>
            </a:endParaRPr>
          </a:p>
          <a:p>
            <a:pPr lvl="1" indent="-383540"/>
            <a:r>
              <a:rPr lang="en-GB" sz="1200" i="0">
                <a:latin typeface="Calibri"/>
                <a:ea typeface="+mn-lt"/>
                <a:cs typeface="Calibri"/>
              </a:rPr>
              <a:t>Regular project visits including meetings with staff and volunteers at all levels</a:t>
            </a:r>
            <a:endParaRPr lang="en-GB" sz="1200" i="0">
              <a:ea typeface="+mn-lt"/>
              <a:cs typeface="+mn-lt"/>
            </a:endParaRPr>
          </a:p>
          <a:p>
            <a:pPr lvl="1" indent="-383540"/>
            <a:r>
              <a:rPr lang="en-GB" sz="1200" i="0">
                <a:latin typeface="Calibri"/>
                <a:ea typeface="+mn-lt"/>
                <a:cs typeface="Calibri"/>
              </a:rPr>
              <a:t>Internal audit and/or systems review, including the inspection of processes and records</a:t>
            </a:r>
          </a:p>
          <a:p>
            <a:pPr lvl="1" indent="-383540"/>
            <a:r>
              <a:rPr lang="en-GB" sz="1200" i="0">
                <a:latin typeface="Calibri"/>
                <a:cs typeface="Calibri"/>
              </a:rPr>
              <a:t>Verification of financial data against reported activities and results </a:t>
            </a:r>
          </a:p>
          <a:p>
            <a:pPr marL="383540" indent="-383540"/>
            <a:r>
              <a:rPr lang="en-GB" sz="1200">
                <a:latin typeface="Calibri"/>
                <a:ea typeface="Segoe UI"/>
                <a:cs typeface="Segoe UI"/>
              </a:rPr>
              <a:t>Fraud prevention and management strategies should be documented in a </a:t>
            </a:r>
            <a:r>
              <a:rPr lang="en-GB" sz="1200" b="1">
                <a:latin typeface="Calibri"/>
                <a:ea typeface="Segoe UI"/>
                <a:cs typeface="Segoe UI"/>
              </a:rPr>
              <a:t>fraud policy</a:t>
            </a:r>
            <a:r>
              <a:rPr lang="en-GB" sz="1200">
                <a:latin typeface="Calibri"/>
                <a:ea typeface="Segoe UI"/>
                <a:cs typeface="Segoe UI"/>
              </a:rPr>
              <a:t> covering:</a:t>
            </a:r>
            <a:endParaRPr lang="en-GB" sz="1200">
              <a:latin typeface="Arial" panose="020B0604020202020204"/>
              <a:ea typeface="Segoe UI"/>
              <a:cs typeface="Arial" panose="020B0604020202020204"/>
            </a:endParaRPr>
          </a:p>
          <a:p>
            <a:pPr lvl="1" indent="-383540"/>
            <a:r>
              <a:rPr lang="en-GB" sz="1200" i="0">
                <a:latin typeface="Calibri"/>
                <a:ea typeface="Segoe UI"/>
                <a:cs typeface="Segoe UI"/>
              </a:rPr>
              <a:t>what fraud is</a:t>
            </a:r>
            <a:endParaRPr lang="en-GB" sz="1200" i="0">
              <a:latin typeface="Arial" panose="020B0604020202020204"/>
              <a:ea typeface="Segoe UI"/>
              <a:cs typeface="Arial" panose="020B0604020202020204"/>
            </a:endParaRPr>
          </a:p>
          <a:p>
            <a:pPr lvl="1" indent="-383540"/>
            <a:r>
              <a:rPr lang="en-GB" sz="1200" i="0">
                <a:latin typeface="Calibri"/>
                <a:ea typeface="Segoe UI"/>
                <a:cs typeface="Segoe UI"/>
              </a:rPr>
              <a:t>prevention and detection</a:t>
            </a:r>
            <a:endParaRPr lang="en-GB" sz="1200" i="0">
              <a:latin typeface="Arial" panose="020B0604020202020204"/>
              <a:ea typeface="Segoe UI"/>
              <a:cs typeface="Arial" panose="020B0604020202020204"/>
            </a:endParaRPr>
          </a:p>
          <a:p>
            <a:pPr lvl="1" indent="-383540"/>
            <a:r>
              <a:rPr lang="en-GB" sz="1200" i="0">
                <a:latin typeface="Calibri"/>
                <a:ea typeface="Segoe UI"/>
                <a:cs typeface="Segoe UI"/>
              </a:rPr>
              <a:t>reporting and investigation</a:t>
            </a:r>
            <a:r>
              <a:rPr lang="en-GB" sz="1200" i="0">
                <a:latin typeface="Calibri"/>
                <a:ea typeface="Calibri"/>
                <a:cs typeface="Calibri"/>
              </a:rPr>
              <a:t> </a:t>
            </a:r>
            <a:endParaRPr lang="en-GB" sz="1200" i="0">
              <a:cs typeface="Arial" panose="020B0604020202020204"/>
            </a:endParaRPr>
          </a:p>
          <a:p>
            <a:pPr marL="383540" indent="-383540" rtl="0"/>
            <a:r>
              <a:rPr lang="en-GB" sz="1200" b="1">
                <a:latin typeface="Calibri"/>
                <a:ea typeface="Segoe UI"/>
                <a:cs typeface="Segoe UI"/>
              </a:rPr>
              <a:t>THET has a zero-tolerance policy</a:t>
            </a:r>
            <a:r>
              <a:rPr lang="en-GB" sz="1200">
                <a:latin typeface="Calibri"/>
                <a:ea typeface="Segoe UI"/>
                <a:cs typeface="Segoe UI"/>
              </a:rPr>
              <a:t> towards fraud, the giving and receiving of bribes, and of corruption in any form, in any circumstances.</a:t>
            </a:r>
            <a:endParaRPr lang="en-GB" sz="1200">
              <a:latin typeface="Calibri"/>
              <a:ea typeface="Calibri"/>
              <a:cs typeface="Calibri"/>
            </a:endParaRPr>
          </a:p>
          <a:p>
            <a:pPr marL="383540" indent="-383540"/>
            <a:r>
              <a:rPr lang="en-GB" sz="1200">
                <a:latin typeface="Calibri"/>
                <a:cs typeface="Calibri"/>
              </a:rPr>
              <a:t>Any incident or concern of fraud, bribery or corruption should be reported to THET. THET will investigate all instances and all reported concerns of fraud, bribery and corruption and will involve all relevant UK and foreign authorities.</a:t>
            </a:r>
            <a:endParaRPr lang="en-GB" sz="1200">
              <a:latin typeface="Calibri"/>
              <a:cs typeface="Segoe UI"/>
            </a:endParaRPr>
          </a:p>
          <a:p>
            <a:pPr marL="0" indent="0">
              <a:buNone/>
            </a:pPr>
            <a:endParaRPr lang="en-GB" sz="1100">
              <a:latin typeface="Calibri"/>
              <a:cs typeface="Calibri"/>
            </a:endParaRPr>
          </a:p>
        </p:txBody>
      </p:sp>
      <p:pic>
        <p:nvPicPr>
          <p:cNvPr id="10" name="Picture 9" descr="A picture containing text, clipart&#10;&#10;Description automatically generated">
            <a:extLst>
              <a:ext uri="{FF2B5EF4-FFF2-40B4-BE49-F238E27FC236}">
                <a16:creationId xmlns:a16="http://schemas.microsoft.com/office/drawing/2014/main" id="{FE01962C-C7AF-46EA-AD5A-93ECD41CC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0178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431-7636-4E91-91D9-D7566D0210BD}"/>
              </a:ext>
            </a:extLst>
          </p:cNvPr>
          <p:cNvSpPr>
            <a:spLocks noGrp="1"/>
          </p:cNvSpPr>
          <p:nvPr>
            <p:ph type="title"/>
          </p:nvPr>
        </p:nvSpPr>
        <p:spPr>
          <a:xfrm>
            <a:off x="971550" y="397465"/>
            <a:ext cx="7200900" cy="690937"/>
          </a:xfrm>
        </p:spPr>
        <p:txBody>
          <a:bodyPr>
            <a:normAutofit/>
          </a:bodyPr>
          <a:lstStyle/>
          <a:p>
            <a:r>
              <a:rPr lang="en-GB" sz="2800" b="1"/>
              <a:t>Safeguarding</a:t>
            </a:r>
            <a:endParaRPr lang="en-US" sz="2800" b="1"/>
          </a:p>
        </p:txBody>
      </p:sp>
      <p:sp>
        <p:nvSpPr>
          <p:cNvPr id="3" name="Content Placeholder 2">
            <a:extLst>
              <a:ext uri="{FF2B5EF4-FFF2-40B4-BE49-F238E27FC236}">
                <a16:creationId xmlns:a16="http://schemas.microsoft.com/office/drawing/2014/main" id="{B32297E2-C7F1-461F-989F-0B01C4A3A07F}"/>
              </a:ext>
            </a:extLst>
          </p:cNvPr>
          <p:cNvSpPr>
            <a:spLocks noGrp="1"/>
          </p:cNvSpPr>
          <p:nvPr>
            <p:ph idx="1"/>
          </p:nvPr>
        </p:nvSpPr>
        <p:spPr>
          <a:xfrm>
            <a:off x="817221" y="1046112"/>
            <a:ext cx="7200900" cy="4687422"/>
          </a:xfrm>
        </p:spPr>
        <p:txBody>
          <a:bodyPr vert="horz" lIns="91440" tIns="45720" rIns="91440" bIns="45720" rtlCol="0" anchor="t">
            <a:normAutofit/>
          </a:bodyPr>
          <a:lstStyle/>
          <a:p>
            <a:pPr marL="0" indent="0" algn="ctr">
              <a:lnSpc>
                <a:spcPct val="107000"/>
              </a:lnSpc>
              <a:spcAft>
                <a:spcPts val="800"/>
              </a:spcAft>
              <a:buNone/>
            </a:pPr>
            <a:r>
              <a:rPr lang="en-GB" sz="2400">
                <a:effectLst/>
                <a:latin typeface="Calibri"/>
                <a:ea typeface="Calibri" panose="020F0502020204030204" pitchFamily="34" charset="0"/>
                <a:cs typeface="Times New Roman"/>
              </a:rPr>
              <a:t>“Safeguarding means protecting people’s health, wellbeing and human rights, enabling them to live free from harm, abuse and neglect.”</a:t>
            </a:r>
          </a:p>
          <a:p>
            <a:pPr marL="0" indent="0" algn="ctr">
              <a:lnSpc>
                <a:spcPct val="107000"/>
              </a:lnSpc>
              <a:spcAft>
                <a:spcPts val="800"/>
              </a:spcAft>
              <a:buNone/>
            </a:pPr>
            <a:endParaRPr lang="en-GB" sz="2400">
              <a:latin typeface="Calibri"/>
              <a:ea typeface="+mn-lt"/>
              <a:cs typeface="Times New Roman"/>
            </a:endParaRPr>
          </a:p>
          <a:p>
            <a:pPr marL="383540" indent="-383540"/>
            <a:r>
              <a:rPr lang="en-US">
                <a:ea typeface="+mn-lt"/>
                <a:cs typeface="+mn-lt"/>
              </a:rPr>
              <a:t>THET does not tolerate the abuse of vulnerable adults and children. Safeguarding applies without exception across our programmes, partners and staff.</a:t>
            </a:r>
            <a:endParaRPr lang="en-GB">
              <a:ea typeface="+mn-lt"/>
              <a:cs typeface="+mn-lt"/>
            </a:endParaRPr>
          </a:p>
          <a:p>
            <a:pPr marL="383540" indent="-383540">
              <a:buNone/>
            </a:pPr>
            <a:endParaRPr lang="en-US">
              <a:ea typeface="+mn-lt"/>
              <a:cs typeface="+mn-lt"/>
            </a:endParaRPr>
          </a:p>
          <a:p>
            <a:pPr marL="383540" indent="-383540"/>
            <a:r>
              <a:rPr lang="en-US">
                <a:ea typeface="+mn-lt"/>
                <a:cs typeface="+mn-lt"/>
              </a:rPr>
              <a:t>Health Partnerships have a responsibility to ensure that all stakeholders are as safe as possible.</a:t>
            </a:r>
            <a:endParaRPr lang="en-GB">
              <a:ea typeface="+mn-lt"/>
              <a:cs typeface="+mn-lt"/>
            </a:endParaRPr>
          </a:p>
          <a:p>
            <a:pPr marL="0" indent="0" algn="ctr">
              <a:lnSpc>
                <a:spcPct val="107000"/>
              </a:lnSpc>
              <a:spcAft>
                <a:spcPts val="800"/>
              </a:spcAft>
              <a:buNone/>
            </a:pPr>
            <a:endParaRPr lang="en-GB">
              <a:latin typeface="Calibri"/>
              <a:cs typeface="Times New Roman"/>
            </a:endParaRPr>
          </a:p>
        </p:txBody>
      </p:sp>
      <p:pic>
        <p:nvPicPr>
          <p:cNvPr id="10" name="Picture 9" descr="A picture containing text, clipart&#10;&#10;Description automatically generated">
            <a:extLst>
              <a:ext uri="{FF2B5EF4-FFF2-40B4-BE49-F238E27FC236}">
                <a16:creationId xmlns:a16="http://schemas.microsoft.com/office/drawing/2014/main" id="{9CED33CF-1E92-44D9-9C5A-C5374780A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96302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7D672-0440-4429-A99A-427F65D6CFAE}"/>
              </a:ext>
            </a:extLst>
          </p:cNvPr>
          <p:cNvSpPr>
            <a:spLocks noGrp="1"/>
          </p:cNvSpPr>
          <p:nvPr>
            <p:ph idx="1"/>
          </p:nvPr>
        </p:nvSpPr>
        <p:spPr>
          <a:xfrm>
            <a:off x="971550" y="1433245"/>
            <a:ext cx="7200900" cy="3581400"/>
          </a:xfrm>
        </p:spPr>
        <p:txBody>
          <a:bodyPr vert="horz" lIns="91440" tIns="45720" rIns="91440" bIns="45720" rtlCol="0" anchor="t">
            <a:normAutofit fontScale="92500" lnSpcReduction="10000"/>
          </a:bodyPr>
          <a:lstStyle/>
          <a:p>
            <a:pPr marL="383540" indent="-383540"/>
            <a:r>
              <a:rPr lang="en-US" sz="1800">
                <a:effectLst/>
                <a:latin typeface="Calibri" panose="020F0502020204030204" pitchFamily="34" charset="0"/>
                <a:ea typeface="Calibri" panose="020F0502020204030204" pitchFamily="34" charset="0"/>
                <a:cs typeface="Calibri" panose="020F0502020204030204" pitchFamily="34" charset="0"/>
              </a:rPr>
              <a:t>Due diligence and legislative and policy analysis </a:t>
            </a:r>
            <a:endParaRPr lang="en-US"/>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Starting conversations </a:t>
            </a:r>
            <a:endParaRPr lang="en-US" sz="1800">
              <a:latin typeface="Calibri" panose="020F0502020204030204" pitchFamily="34" charset="0"/>
              <a:ea typeface="Calibri" panose="020F0502020204030204" pitchFamily="34" charset="0"/>
              <a:cs typeface="Calibri" panose="020F0502020204030204" pitchFamily="34" charset="0"/>
            </a:endParaRPr>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Understanding the risks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Policies, protocols and procedures </a:t>
            </a:r>
          </a:p>
          <a:p>
            <a:pPr lvl="1" indent="-383540"/>
            <a:r>
              <a:rPr lang="en-US" sz="1800" i="0">
                <a:latin typeface="Calibri" panose="020F0502020204030204" pitchFamily="34" charset="0"/>
                <a:ea typeface="Calibri" panose="020F0502020204030204" pitchFamily="34" charset="0"/>
                <a:cs typeface="Calibri" panose="020F0502020204030204" pitchFamily="34" charset="0"/>
              </a:rPr>
              <a:t>A safeguarding policy per lead institutions</a:t>
            </a:r>
          </a:p>
          <a:p>
            <a:pPr lvl="1" indent="-383540"/>
            <a:r>
              <a:rPr lang="en-US" sz="1800" i="0">
                <a:latin typeface="Calibri" panose="020F0502020204030204" pitchFamily="34" charset="0"/>
                <a:ea typeface="Calibri" panose="020F0502020204030204" pitchFamily="34" charset="0"/>
                <a:cs typeface="Calibri" panose="020F0502020204030204" pitchFamily="34" charset="0"/>
              </a:rPr>
              <a:t>A code of conduct for the partnership</a:t>
            </a:r>
          </a:p>
          <a:p>
            <a:pPr lvl="1" indent="-383540"/>
            <a:r>
              <a:rPr lang="en-US" sz="1800" i="0">
                <a:latin typeface="Calibri" panose="020F0502020204030204" pitchFamily="34" charset="0"/>
                <a:ea typeface="Calibri" panose="020F0502020204030204" pitchFamily="34" charset="0"/>
                <a:cs typeface="Calibri" panose="020F0502020204030204" pitchFamily="34" charset="0"/>
              </a:rPr>
              <a:t>A safeguarding protocol for the partnership</a:t>
            </a:r>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Positive safeguarding culture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UK staff and volunteer recruitment, training and support </a:t>
            </a:r>
            <a:endParaRPr lang="en-US" sz="1800">
              <a:latin typeface="Calibri" panose="020F0502020204030204" pitchFamily="34" charset="0"/>
              <a:ea typeface="Calibri" panose="020F0502020204030204" pitchFamily="34" charset="0"/>
              <a:cs typeface="Calibri" panose="020F0502020204030204" pitchFamily="34" charset="0"/>
            </a:endParaRPr>
          </a:p>
          <a:p>
            <a:pPr marL="383540" indent="-383540"/>
            <a:r>
              <a:rPr lang="en-GB" sz="1800">
                <a:effectLst/>
                <a:latin typeface="Calibri" panose="020F0502020204030204" pitchFamily="34" charset="0"/>
                <a:ea typeface="Calibri" panose="020F0502020204030204" pitchFamily="34" charset="0"/>
                <a:cs typeface="Calibri" panose="020F0502020204030204" pitchFamily="34" charset="0"/>
              </a:rPr>
              <a:t>Partnership governance</a:t>
            </a:r>
            <a:endParaRPr lang="en-US">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90F1FF1-CA9E-4C78-8765-BD5CD7AF3D7D}"/>
              </a:ext>
            </a:extLst>
          </p:cNvPr>
          <p:cNvSpPr>
            <a:spLocks noGrp="1"/>
          </p:cNvSpPr>
          <p:nvPr>
            <p:ph type="title"/>
          </p:nvPr>
        </p:nvSpPr>
        <p:spPr>
          <a:xfrm>
            <a:off x="971550" y="397465"/>
            <a:ext cx="7200900" cy="690937"/>
          </a:xfrm>
        </p:spPr>
        <p:txBody>
          <a:bodyPr>
            <a:normAutofit/>
          </a:bodyPr>
          <a:lstStyle/>
          <a:p>
            <a:r>
              <a:rPr lang="en-GB" sz="2800" b="1"/>
              <a:t>Safeguarding</a:t>
            </a:r>
            <a:endParaRPr lang="en-US" sz="2800" b="1"/>
          </a:p>
        </p:txBody>
      </p:sp>
      <p:pic>
        <p:nvPicPr>
          <p:cNvPr id="11" name="Picture 10" descr="A picture containing text, clipart&#10;&#10;Description automatically generated">
            <a:extLst>
              <a:ext uri="{FF2B5EF4-FFF2-40B4-BE49-F238E27FC236}">
                <a16:creationId xmlns:a16="http://schemas.microsoft.com/office/drawing/2014/main" id="{A9FF388E-B2F5-4ACC-ADCB-77EB19833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1231036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28488"/>
            <a:ext cx="7850370" cy="5287521"/>
          </a:xfrm>
        </p:spPr>
        <p:txBody>
          <a:bodyPr vert="horz" lIns="91440" tIns="45720" rIns="91440" bIns="45720" rtlCol="0" anchor="t">
            <a:noAutofit/>
          </a:bodyPr>
          <a:lstStyle/>
          <a:p>
            <a:pPr marL="0" indent="0" algn="just">
              <a:buNone/>
            </a:pPr>
            <a:r>
              <a:rPr lang="en-GB" sz="2400" b="1">
                <a:latin typeface="Montserrat Light"/>
              </a:rPr>
              <a:t>4. Reporting to THET</a:t>
            </a:r>
            <a:endParaRPr lang="en-GB" sz="1800">
              <a:latin typeface="Montserrat Light"/>
            </a:endParaRPr>
          </a:p>
          <a:p>
            <a:pPr marL="0" indent="0" algn="just">
              <a:buNone/>
            </a:pPr>
            <a:endParaRPr lang="en-US">
              <a:latin typeface="Montserrat Light" panose="00000400000000000000" pitchFamily="50" charset="0"/>
            </a:endParaRPr>
          </a:p>
          <a:p>
            <a:pPr marL="383540" indent="-383540"/>
            <a:r>
              <a:rPr lang="en-US">
                <a:ea typeface="+mn-lt"/>
                <a:cs typeface="+mn-lt"/>
              </a:rPr>
              <a:t>Initial and ad-hoc progress meetings with THET</a:t>
            </a:r>
          </a:p>
          <a:p>
            <a:pPr marL="383540" indent="-383540"/>
            <a:r>
              <a:rPr lang="en-US">
                <a:ea typeface="+mn-lt"/>
                <a:cs typeface="+mn-lt"/>
              </a:rPr>
              <a:t>Narrative and finance report – due 15 days after the end of the project</a:t>
            </a:r>
            <a:r>
              <a:rPr lang="en-GB">
                <a:ea typeface="+mn-lt"/>
                <a:cs typeface="+mn-lt"/>
              </a:rPr>
              <a:t> (by 15th March 2022)</a:t>
            </a:r>
          </a:p>
          <a:p>
            <a:pPr marL="383540" indent="-383540"/>
            <a:r>
              <a:rPr lang="en-GB">
                <a:ea typeface="+mn-lt"/>
                <a:cs typeface="+mn-lt"/>
              </a:rPr>
              <a:t>THET will provide the reporting templates</a:t>
            </a:r>
            <a:endParaRPr lang="en-US">
              <a:latin typeface="Arial" panose="020B0604020202020204"/>
              <a:ea typeface="+mn-lt"/>
              <a:cs typeface="Arial" panose="020B0604020202020204"/>
            </a:endParaRPr>
          </a:p>
          <a:p>
            <a:pPr marL="383540" indent="-383540"/>
            <a:r>
              <a:rPr lang="en-US">
                <a:ea typeface="+mn-lt"/>
                <a:cs typeface="+mn-lt"/>
              </a:rPr>
              <a:t>Standard data collection template: </a:t>
            </a:r>
            <a:r>
              <a:rPr lang="en-GB">
                <a:ea typeface="+mn-lt"/>
                <a:cs typeface="+mn-lt"/>
              </a:rPr>
              <a:t>THET will work with you to refine the outputs, outcomes and indicators provided in your application (if necessary) and put in place a MEL plan which you will report on in your final report.</a:t>
            </a:r>
            <a:endParaRPr lang="en-US">
              <a:ea typeface="+mn-lt"/>
              <a:cs typeface="+mn-lt"/>
            </a:endParaRPr>
          </a:p>
          <a:p>
            <a:pPr marL="383540" indent="-383540"/>
            <a:r>
              <a:rPr lang="en-GB">
                <a:ea typeface="+mn-lt"/>
                <a:cs typeface="+mn-lt"/>
              </a:rPr>
              <a:t>There will also be some standard data which we will ask you to report against, which will feed into our logframe with DHSC.</a:t>
            </a:r>
            <a:endParaRPr lang="en-GB">
              <a:latin typeface="Arial"/>
              <a:cs typeface="Arial"/>
            </a:endParaRPr>
          </a:p>
        </p:txBody>
      </p:sp>
      <p:pic>
        <p:nvPicPr>
          <p:cNvPr id="10" name="Picture 9" descr="A picture containing text, clipart&#10;&#10;Description automatically generated">
            <a:extLst>
              <a:ext uri="{FF2B5EF4-FFF2-40B4-BE49-F238E27FC236}">
                <a16:creationId xmlns:a16="http://schemas.microsoft.com/office/drawing/2014/main" id="{37F8198F-C013-4A49-BC79-192E80C7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78282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292182"/>
            <a:ext cx="7850370" cy="5287521"/>
          </a:xfrm>
        </p:spPr>
        <p:txBody>
          <a:bodyPr vert="horz" lIns="91440" tIns="45720" rIns="91440" bIns="45720" rtlCol="0" anchor="t">
            <a:noAutofit/>
          </a:bodyPr>
          <a:lstStyle/>
          <a:p>
            <a:pPr marL="0" indent="0" algn="just">
              <a:buNone/>
            </a:pPr>
            <a:r>
              <a:rPr lang="en-GB" sz="2400" b="1">
                <a:latin typeface="Montserrat Light"/>
              </a:rPr>
              <a:t>5. Monitoring and evaluation</a:t>
            </a:r>
            <a:endParaRPr lang="en-GB" sz="1800">
              <a:latin typeface="Montserrat Light" panose="00000400000000000000" pitchFamily="50" charset="0"/>
            </a:endParaRPr>
          </a:p>
          <a:p>
            <a:pPr marL="383540" indent="-383540"/>
            <a:endParaRPr lang="en-GB" sz="1900">
              <a:ea typeface="+mn-lt"/>
              <a:cs typeface="+mn-lt"/>
            </a:endParaRPr>
          </a:p>
          <a:p>
            <a:pPr marL="383540" indent="-383540"/>
            <a:r>
              <a:rPr lang="en-GB">
                <a:ea typeface="+mn-lt"/>
                <a:cs typeface="+mn-lt"/>
              </a:rPr>
              <a:t>Emphasis on evidence</a:t>
            </a:r>
          </a:p>
          <a:p>
            <a:pPr marL="383540" indent="-383540"/>
            <a:r>
              <a:rPr lang="en-GB">
                <a:ea typeface="+mn-lt"/>
                <a:cs typeface="+mn-lt"/>
              </a:rPr>
              <a:t>Important that partnerships factor in monitoring requirements </a:t>
            </a:r>
            <a:r>
              <a:rPr lang="en-GB" b="1">
                <a:ea typeface="+mn-lt"/>
                <a:cs typeface="+mn-lt"/>
              </a:rPr>
              <a:t>from the start of their projects</a:t>
            </a:r>
          </a:p>
          <a:p>
            <a:pPr marL="383540" indent="-383540"/>
            <a:r>
              <a:rPr lang="en-GB">
                <a:ea typeface="+mn-lt"/>
                <a:cs typeface="+mn-lt"/>
              </a:rPr>
              <a:t>Short term projects might not be able to demonstrate impact at the health system level or in terms of behaviour in the timeframe, </a:t>
            </a:r>
            <a:r>
              <a:rPr lang="en-GB" b="1">
                <a:ea typeface="+mn-lt"/>
                <a:cs typeface="+mn-lt"/>
              </a:rPr>
              <a:t>but </a:t>
            </a:r>
            <a:r>
              <a:rPr lang="en-GB">
                <a:ea typeface="+mn-lt"/>
                <a:cs typeface="+mn-lt"/>
              </a:rPr>
              <a:t>we are requesting data that can demonstrate some change or output such as: </a:t>
            </a:r>
          </a:p>
          <a:p>
            <a:pPr lvl="1" indent="-383540"/>
            <a:r>
              <a:rPr lang="en-GB" i="0">
                <a:ea typeface="+mn-lt"/>
                <a:cs typeface="+mn-lt"/>
              </a:rPr>
              <a:t>changes in knowledge or skills immediately after capacity development initiatives, </a:t>
            </a:r>
          </a:p>
          <a:p>
            <a:pPr lvl="1" indent="-383540"/>
            <a:r>
              <a:rPr lang="en-GB" i="0">
                <a:ea typeface="+mn-lt"/>
                <a:cs typeface="+mn-lt"/>
              </a:rPr>
              <a:t>revision or development of curricula, or </a:t>
            </a:r>
          </a:p>
          <a:p>
            <a:pPr lvl="1" indent="-383540"/>
            <a:r>
              <a:rPr lang="en-GB" i="0">
                <a:ea typeface="+mn-lt"/>
                <a:cs typeface="+mn-lt"/>
              </a:rPr>
              <a:t>needs assessments with practical steps identified and signed off by relevant institutions</a:t>
            </a:r>
          </a:p>
        </p:txBody>
      </p:sp>
      <p:pic>
        <p:nvPicPr>
          <p:cNvPr id="10" name="Picture 9" descr="A picture containing text, clipart&#10;&#10;Description automatically generated">
            <a:extLst>
              <a:ext uri="{FF2B5EF4-FFF2-40B4-BE49-F238E27FC236}">
                <a16:creationId xmlns:a16="http://schemas.microsoft.com/office/drawing/2014/main" id="{37F8198F-C013-4A49-BC79-192E80C7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25167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292182"/>
            <a:ext cx="7850370" cy="5287521"/>
          </a:xfrm>
        </p:spPr>
        <p:txBody>
          <a:bodyPr vert="horz" lIns="91440" tIns="45720" rIns="91440" bIns="45720" rtlCol="0" anchor="t">
            <a:noAutofit/>
          </a:bodyPr>
          <a:lstStyle/>
          <a:p>
            <a:pPr marL="0" indent="0" algn="just">
              <a:buNone/>
            </a:pPr>
            <a:r>
              <a:rPr lang="en-GB" sz="2400" b="1">
                <a:latin typeface="Montserrat Light"/>
              </a:rPr>
              <a:t>5. Monitoring and evaluation</a:t>
            </a:r>
            <a:endParaRPr lang="en-GB" sz="1800">
              <a:latin typeface="Montserrat Light" panose="00000400000000000000" pitchFamily="50" charset="0"/>
            </a:endParaRPr>
          </a:p>
          <a:p>
            <a:pPr indent="-383540"/>
            <a:r>
              <a:rPr lang="en-GB" sz="1900">
                <a:ea typeface="+mn-lt"/>
                <a:cs typeface="+mn-lt"/>
              </a:rPr>
              <a:t>Evidence of strengthened partnerships and any benefits back to the UK </a:t>
            </a:r>
          </a:p>
          <a:p>
            <a:pPr indent="-383540"/>
            <a:endParaRPr lang="en-GB" sz="1900" i="0">
              <a:ea typeface="+mn-lt"/>
              <a:cs typeface="+mn-lt"/>
            </a:endParaRPr>
          </a:p>
        </p:txBody>
      </p:sp>
      <p:pic>
        <p:nvPicPr>
          <p:cNvPr id="10" name="Picture 9" descr="A picture containing text, clipart&#10;&#10;Description automatically generated">
            <a:extLst>
              <a:ext uri="{FF2B5EF4-FFF2-40B4-BE49-F238E27FC236}">
                <a16:creationId xmlns:a16="http://schemas.microsoft.com/office/drawing/2014/main" id="{37F8198F-C013-4A49-BC79-192E80C7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pic>
        <p:nvPicPr>
          <p:cNvPr id="4" name="Picture 3">
            <a:extLst>
              <a:ext uri="{FF2B5EF4-FFF2-40B4-BE49-F238E27FC236}">
                <a16:creationId xmlns:a16="http://schemas.microsoft.com/office/drawing/2014/main" id="{21AAE5E6-5276-4BB0-8F2F-C4DC0DE712B1}"/>
              </a:ext>
            </a:extLst>
          </p:cNvPr>
          <p:cNvPicPr/>
          <p:nvPr/>
        </p:nvPicPr>
        <p:blipFill>
          <a:blip r:embed="rId3"/>
          <a:stretch>
            <a:fillRect/>
          </a:stretch>
        </p:blipFill>
        <p:spPr>
          <a:xfrm>
            <a:off x="2599361" y="1725845"/>
            <a:ext cx="4157254" cy="3853858"/>
          </a:xfrm>
          <a:prstGeom prst="rect">
            <a:avLst/>
          </a:prstGeom>
        </p:spPr>
      </p:pic>
    </p:spTree>
    <p:extLst>
      <p:ext uri="{BB962C8B-B14F-4D97-AF65-F5344CB8AC3E}">
        <p14:creationId xmlns:p14="http://schemas.microsoft.com/office/powerpoint/2010/main" val="8373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28488"/>
            <a:ext cx="7850370" cy="5280702"/>
          </a:xfrm>
        </p:spPr>
        <p:txBody>
          <a:bodyPr vert="horz" lIns="91440" tIns="45720" rIns="91440" bIns="45720" rtlCol="0" anchor="t">
            <a:noAutofit/>
          </a:bodyPr>
          <a:lstStyle/>
          <a:p>
            <a:pPr marL="0" indent="0" algn="just">
              <a:buNone/>
            </a:pPr>
            <a:r>
              <a:rPr lang="en-GB" sz="2400" b="1">
                <a:latin typeface="Montserrat Light" panose="00000400000000000000" pitchFamily="50" charset="0"/>
              </a:rPr>
              <a:t>Webinar outline </a:t>
            </a:r>
          </a:p>
          <a:p>
            <a:pPr marL="383540" indent="-383540" algn="just">
              <a:buAutoNum type="arabicPeriod"/>
            </a:pPr>
            <a:r>
              <a:rPr lang="en-GB" sz="1800" b="1">
                <a:ea typeface="+mn-lt"/>
                <a:cs typeface="+mn-lt"/>
              </a:rPr>
              <a:t>Programme aims, objectives and background</a:t>
            </a:r>
            <a:endParaRPr lang="en-GB" sz="1800" b="1">
              <a:latin typeface="Montserrat Light" panose="00000400000000000000" pitchFamily="50" charset="0"/>
            </a:endParaRPr>
          </a:p>
          <a:p>
            <a:pPr marL="383540" indent="-383540" algn="just">
              <a:buAutoNum type="arabicPeriod"/>
            </a:pPr>
            <a:r>
              <a:rPr lang="en-GB" sz="1800" b="1">
                <a:ea typeface="+mn-lt"/>
                <a:cs typeface="+mn-lt"/>
              </a:rPr>
              <a:t>Projects in each country</a:t>
            </a:r>
            <a:endParaRPr lang="en-GB" sz="1800" b="1">
              <a:latin typeface="Arial"/>
              <a:cs typeface="Arial"/>
            </a:endParaRPr>
          </a:p>
          <a:p>
            <a:pPr marL="383540" indent="-383540" algn="just">
              <a:buAutoNum type="arabicPeriod"/>
            </a:pPr>
            <a:r>
              <a:rPr lang="en-GB" sz="1800" b="1">
                <a:ea typeface="+mn-lt"/>
                <a:cs typeface="+mn-lt"/>
              </a:rPr>
              <a:t>Policies and toolkits</a:t>
            </a:r>
            <a:endParaRPr lang="en-GB" sz="1800" b="1">
              <a:latin typeface="Arial"/>
              <a:cs typeface="Arial"/>
            </a:endParaRPr>
          </a:p>
          <a:p>
            <a:pPr marL="383540" indent="-383540" algn="just">
              <a:buAutoNum type="arabicPeriod"/>
            </a:pPr>
            <a:r>
              <a:rPr lang="en-GB" sz="1800" b="1">
                <a:ea typeface="+mn-lt"/>
                <a:cs typeface="+mn-lt"/>
              </a:rPr>
              <a:t>Reporting requirements</a:t>
            </a:r>
            <a:endParaRPr lang="en-GB" sz="1800">
              <a:ea typeface="+mn-lt"/>
              <a:cs typeface="+mn-lt"/>
            </a:endParaRPr>
          </a:p>
          <a:p>
            <a:pPr marL="383540" indent="-383540" algn="just">
              <a:buAutoNum type="arabicPeriod"/>
            </a:pPr>
            <a:r>
              <a:rPr lang="en-GB" sz="1800" b="1">
                <a:ea typeface="+mn-lt"/>
                <a:cs typeface="+mn-lt"/>
              </a:rPr>
              <a:t>Monitoring and evaluation considerations</a:t>
            </a:r>
            <a:endParaRPr lang="en-GB" sz="1800">
              <a:ea typeface="+mn-lt"/>
              <a:cs typeface="+mn-lt"/>
            </a:endParaRPr>
          </a:p>
          <a:p>
            <a:pPr marL="383540" indent="-383540" algn="just">
              <a:buAutoNum type="arabicPeriod"/>
            </a:pPr>
            <a:r>
              <a:rPr lang="en-GB" sz="1800" b="1">
                <a:ea typeface="+mn-lt"/>
                <a:cs typeface="+mn-lt"/>
              </a:rPr>
              <a:t>Communications</a:t>
            </a:r>
          </a:p>
          <a:p>
            <a:pPr marL="383540" indent="-383540" algn="just">
              <a:buAutoNum type="arabicPeriod"/>
            </a:pPr>
            <a:r>
              <a:rPr lang="en-GB" sz="1800" b="1">
                <a:ea typeface="+mn-lt"/>
                <a:cs typeface="+mn-lt"/>
              </a:rPr>
              <a:t>Contractual requirements</a:t>
            </a:r>
          </a:p>
          <a:p>
            <a:pPr marL="383540" indent="-383540" algn="just">
              <a:buAutoNum type="arabicPeriod"/>
            </a:pPr>
            <a:r>
              <a:rPr lang="en-GB" sz="1800" b="1">
                <a:ea typeface="+mn-lt"/>
                <a:cs typeface="+mn-lt"/>
              </a:rPr>
              <a:t>THET's role</a:t>
            </a:r>
          </a:p>
          <a:p>
            <a:pPr marL="383540" indent="-383540" algn="just">
              <a:buAutoNum type="arabicPeriod"/>
            </a:pPr>
            <a:r>
              <a:rPr lang="en-GB" sz="1800" b="1">
                <a:ea typeface="+mn-lt"/>
                <a:cs typeface="+mn-lt"/>
              </a:rPr>
              <a:t>Next steps</a:t>
            </a:r>
          </a:p>
          <a:p>
            <a:pPr marL="383540" indent="-383540" algn="just">
              <a:buAutoNum type="arabicPeriod"/>
            </a:pPr>
            <a:r>
              <a:rPr lang="en-GB" sz="1800" b="1">
                <a:ea typeface="+mn-lt"/>
                <a:cs typeface="+mn-lt"/>
              </a:rPr>
              <a:t>Q&amp;A</a:t>
            </a:r>
          </a:p>
          <a:p>
            <a:pPr marL="383540" indent="-383540" algn="just">
              <a:buAutoNum type="arabicPeriod"/>
            </a:pPr>
            <a:r>
              <a:rPr lang="en-GB" sz="1800" b="1">
                <a:ea typeface="+mn-lt"/>
                <a:cs typeface="+mn-lt"/>
              </a:rPr>
              <a:t>Support from THET Somaliland Office</a:t>
            </a:r>
            <a:endParaRPr lang="en-GB" sz="1800">
              <a:ea typeface="+mn-lt"/>
              <a:cs typeface="+mn-lt"/>
            </a:endParaRPr>
          </a:p>
          <a:p>
            <a:pPr marL="383540" indent="-383540" algn="just">
              <a:buFont typeface="Arial" panose="020B0604020202020204"/>
              <a:buAutoNum type="arabicPeriod"/>
            </a:pPr>
            <a:endParaRPr lang="en-GB" sz="1800" b="1">
              <a:latin typeface="Montserrat Light" panose="00000400000000000000" pitchFamily="50" charset="0"/>
            </a:endParaRPr>
          </a:p>
          <a:p>
            <a:pPr marL="383540" indent="-383540" algn="just">
              <a:buFont typeface="Arial" panose="020B0604020202020204"/>
              <a:buAutoNum type="arabicPeriod"/>
            </a:pPr>
            <a:endParaRPr lang="en-GB" sz="1800" b="1">
              <a:latin typeface="Montserrat Light" panose="00000400000000000000" pitchFamily="50" charset="0"/>
            </a:endParaRPr>
          </a:p>
          <a:p>
            <a:pPr marL="0" indent="0" algn="just">
              <a:buNone/>
            </a:pPr>
            <a:endParaRPr lang="en-GB" sz="2400" b="1">
              <a:latin typeface="Montserrat Light" panose="00000400000000000000" pitchFamily="50" charset="0"/>
            </a:endParaRPr>
          </a:p>
          <a:p>
            <a:pPr marL="0" indent="0">
              <a:buNone/>
            </a:pPr>
            <a:endParaRPr lang="en-GB" sz="1800">
              <a:latin typeface="Montserrat Light" panose="00000400000000000000" pitchFamily="50" charset="0"/>
            </a:endParaRPr>
          </a:p>
          <a:p>
            <a:pPr marL="0" indent="0" algn="just">
              <a:buNone/>
            </a:pPr>
            <a:endParaRPr lang="en-GB" b="1">
              <a:latin typeface="Montserrat Light" panose="00000400000000000000" pitchFamily="50" charset="0"/>
            </a:endParaRPr>
          </a:p>
        </p:txBody>
      </p:sp>
      <p:pic>
        <p:nvPicPr>
          <p:cNvPr id="9" name="Picture 8" descr="A picture containing text, clipart&#10;&#10;Description automatically generated">
            <a:extLst>
              <a:ext uri="{FF2B5EF4-FFF2-40B4-BE49-F238E27FC236}">
                <a16:creationId xmlns:a16="http://schemas.microsoft.com/office/drawing/2014/main" id="{4D2DA0C1-9141-491D-BFC7-43252D97B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47009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4E6660-618D-487D-970D-C2D4E8CE061D}"/>
              </a:ext>
            </a:extLst>
          </p:cNvPr>
          <p:cNvSpPr txBox="1"/>
          <p:nvPr/>
        </p:nvSpPr>
        <p:spPr>
          <a:xfrm>
            <a:off x="519705" y="356625"/>
            <a:ext cx="4590913" cy="369332"/>
          </a:xfrm>
          <a:prstGeom prst="rect">
            <a:avLst/>
          </a:prstGeom>
          <a:solidFill>
            <a:srgbClr val="1D2D44"/>
          </a:solidFill>
        </p:spPr>
        <p:txBody>
          <a:bodyPr wrap="square" rtlCol="0">
            <a:spAutoFit/>
          </a:bodyPr>
          <a:lstStyle/>
          <a:p>
            <a:r>
              <a:rPr lang="en-GB" err="1">
                <a:solidFill>
                  <a:schemeClr val="bg1"/>
                </a:solidFill>
              </a:rPr>
              <a:t>PoPs</a:t>
            </a:r>
            <a:r>
              <a:rPr lang="en-GB">
                <a:solidFill>
                  <a:schemeClr val="bg1"/>
                </a:solidFill>
              </a:rPr>
              <a:t> Assessment Tool </a:t>
            </a:r>
          </a:p>
        </p:txBody>
      </p:sp>
      <p:sp>
        <p:nvSpPr>
          <p:cNvPr id="6" name="Rectangle 5">
            <a:extLst>
              <a:ext uri="{FF2B5EF4-FFF2-40B4-BE49-F238E27FC236}">
                <a16:creationId xmlns:a16="http://schemas.microsoft.com/office/drawing/2014/main" id="{78ADE46C-76AD-40CD-9398-89056F7A3CBB}"/>
              </a:ext>
            </a:extLst>
          </p:cNvPr>
          <p:cNvSpPr/>
          <p:nvPr/>
        </p:nvSpPr>
        <p:spPr>
          <a:xfrm>
            <a:off x="1926635" y="1976582"/>
            <a:ext cx="6858000" cy="338554"/>
          </a:xfrm>
          <a:prstGeom prst="rect">
            <a:avLst/>
          </a:prstGeom>
        </p:spPr>
        <p:txBody>
          <a:bodyPr wrap="square">
            <a:spAutoFit/>
          </a:bodyPr>
          <a:lstStyle/>
          <a:p>
            <a:pPr lvl="3">
              <a:spcBef>
                <a:spcPts val="600"/>
              </a:spcBef>
              <a:spcAft>
                <a:spcPts val="600"/>
              </a:spcAft>
            </a:pPr>
            <a:endParaRPr lang="en-US" sz="1600">
              <a:solidFill>
                <a:schemeClr val="tx2"/>
              </a:solidFill>
            </a:endParaRPr>
          </a:p>
        </p:txBody>
      </p:sp>
      <p:pic>
        <p:nvPicPr>
          <p:cNvPr id="12" name="Picture 11">
            <a:extLst>
              <a:ext uri="{FF2B5EF4-FFF2-40B4-BE49-F238E27FC236}">
                <a16:creationId xmlns:a16="http://schemas.microsoft.com/office/drawing/2014/main" id="{9CC5C7B5-6356-4B6D-A886-C57E997F4B7E}"/>
              </a:ext>
            </a:extLst>
          </p:cNvPr>
          <p:cNvPicPr>
            <a:picLocks noChangeAspect="1"/>
          </p:cNvPicPr>
          <p:nvPr/>
        </p:nvPicPr>
        <p:blipFill>
          <a:blip r:embed="rId2"/>
          <a:stretch>
            <a:fillRect/>
          </a:stretch>
        </p:blipFill>
        <p:spPr>
          <a:xfrm>
            <a:off x="952500" y="3072347"/>
            <a:ext cx="7239000" cy="3078397"/>
          </a:xfrm>
          <a:prstGeom prst="rect">
            <a:avLst/>
          </a:prstGeom>
        </p:spPr>
      </p:pic>
      <p:pic>
        <p:nvPicPr>
          <p:cNvPr id="14" name="Picture 13">
            <a:extLst>
              <a:ext uri="{FF2B5EF4-FFF2-40B4-BE49-F238E27FC236}">
                <a16:creationId xmlns:a16="http://schemas.microsoft.com/office/drawing/2014/main" id="{0DC1763D-59C6-4EF9-B95A-DD0EE0C06EC4}"/>
              </a:ext>
            </a:extLst>
          </p:cNvPr>
          <p:cNvPicPr>
            <a:picLocks noChangeAspect="1"/>
          </p:cNvPicPr>
          <p:nvPr/>
        </p:nvPicPr>
        <p:blipFill>
          <a:blip r:embed="rId3"/>
          <a:stretch>
            <a:fillRect/>
          </a:stretch>
        </p:blipFill>
        <p:spPr>
          <a:xfrm>
            <a:off x="952500" y="852632"/>
            <a:ext cx="7210425" cy="2247900"/>
          </a:xfrm>
          <a:prstGeom prst="rect">
            <a:avLst/>
          </a:prstGeom>
        </p:spPr>
      </p:pic>
    </p:spTree>
    <p:extLst>
      <p:ext uri="{BB962C8B-B14F-4D97-AF65-F5344CB8AC3E}">
        <p14:creationId xmlns:p14="http://schemas.microsoft.com/office/powerpoint/2010/main" val="6722439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5839-0D5F-4D78-8415-C613FFC07765}"/>
              </a:ext>
            </a:extLst>
          </p:cNvPr>
          <p:cNvSpPr>
            <a:spLocks noGrp="1"/>
          </p:cNvSpPr>
          <p:nvPr>
            <p:ph type="title"/>
          </p:nvPr>
        </p:nvSpPr>
        <p:spPr>
          <a:xfrm>
            <a:off x="1028700" y="685800"/>
            <a:ext cx="7200900" cy="550280"/>
          </a:xfrm>
        </p:spPr>
        <p:txBody>
          <a:bodyPr>
            <a:normAutofit/>
          </a:bodyPr>
          <a:lstStyle/>
          <a:p>
            <a:r>
              <a:rPr lang="en-GB" sz="2400" b="1">
                <a:latin typeface="Montserrat Light"/>
                <a:ea typeface="+mn-ea"/>
                <a:cs typeface="+mn-cs"/>
              </a:rPr>
              <a:t>6. External Communications</a:t>
            </a:r>
            <a:endParaRPr lang="en-US" sz="2400" b="1">
              <a:latin typeface="Montserrat Light"/>
              <a:ea typeface="+mn-ea"/>
              <a:cs typeface="+mn-cs"/>
            </a:endParaRPr>
          </a:p>
        </p:txBody>
      </p:sp>
      <p:sp>
        <p:nvSpPr>
          <p:cNvPr id="3" name="Content Placeholder 2">
            <a:extLst>
              <a:ext uri="{FF2B5EF4-FFF2-40B4-BE49-F238E27FC236}">
                <a16:creationId xmlns:a16="http://schemas.microsoft.com/office/drawing/2014/main" id="{52478D69-5EA7-4DC1-98F8-87006CBDCE39}"/>
              </a:ext>
            </a:extLst>
          </p:cNvPr>
          <p:cNvSpPr>
            <a:spLocks noGrp="1"/>
          </p:cNvSpPr>
          <p:nvPr>
            <p:ph idx="1"/>
          </p:nvPr>
        </p:nvSpPr>
        <p:spPr>
          <a:xfrm>
            <a:off x="1028700" y="1446836"/>
            <a:ext cx="7200900" cy="4796741"/>
          </a:xfrm>
        </p:spPr>
        <p:txBody>
          <a:bodyPr vert="horz" lIns="91440" tIns="45720" rIns="91440" bIns="45720" rtlCol="0" anchor="t">
            <a:normAutofit/>
          </a:bodyPr>
          <a:lstStyle/>
          <a:p>
            <a:pPr marL="383540" indent="-383540"/>
            <a:r>
              <a:rPr lang="en-GB">
                <a:ea typeface="+mn-lt"/>
                <a:cs typeface="+mn-lt"/>
              </a:rPr>
              <a:t>Local volunteers and project team are best placed to gather media content for your project</a:t>
            </a:r>
          </a:p>
          <a:p>
            <a:pPr marL="383540" indent="-383540"/>
            <a:r>
              <a:rPr lang="en-GB">
                <a:ea typeface="+mn-lt"/>
                <a:cs typeface="+mn-lt"/>
              </a:rPr>
              <a:t>Communications activities should be planned in advance with a clear objective stating what content you want, why, and what use it will have (fundraising, case study etc.).</a:t>
            </a:r>
          </a:p>
          <a:p>
            <a:pPr marL="383540" indent="-383540"/>
            <a:r>
              <a:rPr lang="en-GB">
                <a:ea typeface="+mn-lt"/>
                <a:cs typeface="+mn-lt"/>
              </a:rPr>
              <a:t>THET External Engagement team can provide media guides and advice on engaging in communications activities.</a:t>
            </a:r>
          </a:p>
          <a:p>
            <a:pPr marL="383540" indent="-383540"/>
            <a:r>
              <a:rPr lang="en-GB" i="1">
                <a:ea typeface="+mn-lt"/>
                <a:cs typeface="+mn-lt"/>
              </a:rPr>
              <a:t>Please note: we are currently waiting for sign off from DHSC to be able to communicate publicly about this fund.</a:t>
            </a:r>
          </a:p>
          <a:p>
            <a:pPr marL="383540" indent="-383540"/>
            <a:endParaRPr lang="en-US">
              <a:ea typeface="+mn-lt"/>
              <a:cs typeface="+mn-lt"/>
            </a:endParaRPr>
          </a:p>
        </p:txBody>
      </p:sp>
      <p:pic>
        <p:nvPicPr>
          <p:cNvPr id="4" name="Picture 3" descr="A picture containing text, clipart&#10;&#10;Description automatically generated">
            <a:extLst>
              <a:ext uri="{FF2B5EF4-FFF2-40B4-BE49-F238E27FC236}">
                <a16:creationId xmlns:a16="http://schemas.microsoft.com/office/drawing/2014/main" id="{57340D85-07FD-4EA6-9AC2-CEF976B1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32848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5839-0D5F-4D78-8415-C613FFC07765}"/>
              </a:ext>
            </a:extLst>
          </p:cNvPr>
          <p:cNvSpPr>
            <a:spLocks noGrp="1"/>
          </p:cNvSpPr>
          <p:nvPr>
            <p:ph type="title"/>
          </p:nvPr>
        </p:nvSpPr>
        <p:spPr>
          <a:xfrm>
            <a:off x="1028700" y="685800"/>
            <a:ext cx="7200900" cy="550280"/>
          </a:xfrm>
        </p:spPr>
        <p:txBody>
          <a:bodyPr>
            <a:normAutofit/>
          </a:bodyPr>
          <a:lstStyle/>
          <a:p>
            <a:r>
              <a:rPr lang="en-GB" sz="2400" b="1">
                <a:latin typeface="Montserrat Light"/>
                <a:ea typeface="+mn-ea"/>
                <a:cs typeface="+mn-cs"/>
              </a:rPr>
              <a:t>7. Contractual requirements (1/4)</a:t>
            </a:r>
            <a:endParaRPr lang="en-US" sz="2400" b="1">
              <a:latin typeface="Montserrat Light"/>
              <a:ea typeface="+mn-ea"/>
              <a:cs typeface="+mn-cs"/>
            </a:endParaRPr>
          </a:p>
        </p:txBody>
      </p:sp>
      <p:sp>
        <p:nvSpPr>
          <p:cNvPr id="3" name="Content Placeholder 2">
            <a:extLst>
              <a:ext uri="{FF2B5EF4-FFF2-40B4-BE49-F238E27FC236}">
                <a16:creationId xmlns:a16="http://schemas.microsoft.com/office/drawing/2014/main" id="{52478D69-5EA7-4DC1-98F8-87006CBDCE39}"/>
              </a:ext>
            </a:extLst>
          </p:cNvPr>
          <p:cNvSpPr>
            <a:spLocks noGrp="1"/>
          </p:cNvSpPr>
          <p:nvPr>
            <p:ph idx="1"/>
          </p:nvPr>
        </p:nvSpPr>
        <p:spPr>
          <a:xfrm>
            <a:off x="1028700" y="1135324"/>
            <a:ext cx="7200900" cy="4796741"/>
          </a:xfrm>
        </p:spPr>
        <p:txBody>
          <a:bodyPr vert="horz" lIns="91440" tIns="45720" rIns="91440" bIns="45720" rtlCol="0" anchor="t">
            <a:normAutofit fontScale="92500" lnSpcReduction="20000"/>
          </a:bodyPr>
          <a:lstStyle/>
          <a:p>
            <a:pPr marL="383540" indent="-383540"/>
            <a:endParaRPr lang="en-GB">
              <a:solidFill>
                <a:srgbClr val="002060"/>
              </a:solidFill>
              <a:ea typeface="+mn-lt"/>
              <a:cs typeface="+mn-lt"/>
            </a:endParaRPr>
          </a:p>
          <a:p>
            <a:pPr marL="383540" indent="-383540" algn="just"/>
            <a:r>
              <a:rPr lang="en-GB">
                <a:solidFill>
                  <a:srgbClr val="002060"/>
                </a:solidFill>
                <a:ea typeface="+mn-lt"/>
                <a:cs typeface="+mn-lt"/>
              </a:rPr>
              <a:t>Grant Period:  [] to []</a:t>
            </a:r>
          </a:p>
          <a:p>
            <a:pPr marL="383540" indent="-383540" algn="just"/>
            <a:r>
              <a:rPr lang="en-GB">
                <a:solidFill>
                  <a:srgbClr val="002060"/>
                </a:solidFill>
                <a:ea typeface="+mn-lt"/>
                <a:cs typeface="+mn-lt"/>
              </a:rPr>
              <a:t>2.1: Subject to paragraphs 2.2 to 2.11, and paragraphs 12, 19 and 20, THET shall pay the Grant to the Lead Partner in instalments </a:t>
            </a:r>
            <a:r>
              <a:rPr lang="en-GB" b="1">
                <a:solidFill>
                  <a:srgbClr val="002060"/>
                </a:solidFill>
                <a:ea typeface="+mn-lt"/>
                <a:cs typeface="+mn-lt"/>
              </a:rPr>
              <a:t>("Instalments") </a:t>
            </a:r>
            <a:r>
              <a:rPr lang="en-GB">
                <a:solidFill>
                  <a:srgbClr val="002060"/>
                </a:solidFill>
                <a:ea typeface="+mn-lt"/>
                <a:cs typeface="+mn-lt"/>
              </a:rPr>
              <a:t>in accordance with the staged payment schedule set out in Annex 2 and agreed and/or amended by THET from time to time.  The instalments shall be paid to the bank account set out in Annex 3.</a:t>
            </a:r>
          </a:p>
          <a:p>
            <a:pPr marL="383540" indent="-383540" algn="just"/>
            <a:r>
              <a:rPr lang="en-GB">
                <a:solidFill>
                  <a:srgbClr val="002060"/>
                </a:solidFill>
                <a:ea typeface="+mn-lt"/>
                <a:cs typeface="+mn-lt"/>
              </a:rPr>
              <a:t>3.1: The Grant shall be used by the Lead Partner solely for the delivery of the agreed FIWP project in accordance with the terms of this Agreement. For the avoidance of doubt, the Lead Partner shall not spend Grant monies which have not been agreed in the FIWP project without the prior written agreement of THET. </a:t>
            </a:r>
          </a:p>
          <a:p>
            <a:pPr marL="383540" indent="-383540" algn="just"/>
            <a:r>
              <a:rPr lang="en-GB">
                <a:solidFill>
                  <a:srgbClr val="002060"/>
                </a:solidFill>
                <a:ea typeface="+mn-lt"/>
                <a:cs typeface="+mn-lt"/>
              </a:rPr>
              <a:t>3.7: The Lead Partner shall not spend any part of the Grant on the delivery of the FIWP project after the expiry of the Grant Period without the prior written consent of THET.</a:t>
            </a:r>
          </a:p>
          <a:p>
            <a:pPr marL="383540" indent="-383540" algn="just"/>
            <a:endParaRPr lang="en-GB">
              <a:ea typeface="+mn-lt"/>
              <a:cs typeface="+mn-lt"/>
            </a:endParaRPr>
          </a:p>
          <a:p>
            <a:pPr marL="383540" indent="-383540" algn="just"/>
            <a:endParaRPr lang="en-GB">
              <a:cs typeface="Arial"/>
            </a:endParaRPr>
          </a:p>
        </p:txBody>
      </p:sp>
      <p:pic>
        <p:nvPicPr>
          <p:cNvPr id="4" name="Picture 3" descr="A picture containing text, clipart&#10;&#10;Description automatically generated">
            <a:extLst>
              <a:ext uri="{FF2B5EF4-FFF2-40B4-BE49-F238E27FC236}">
                <a16:creationId xmlns:a16="http://schemas.microsoft.com/office/drawing/2014/main" id="{57340D85-07FD-4EA6-9AC2-CEF976B1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191186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5839-0D5F-4D78-8415-C613FFC07765}"/>
              </a:ext>
            </a:extLst>
          </p:cNvPr>
          <p:cNvSpPr>
            <a:spLocks noGrp="1"/>
          </p:cNvSpPr>
          <p:nvPr>
            <p:ph type="title"/>
          </p:nvPr>
        </p:nvSpPr>
        <p:spPr>
          <a:xfrm>
            <a:off x="1028700" y="685800"/>
            <a:ext cx="7200900" cy="550280"/>
          </a:xfrm>
        </p:spPr>
        <p:txBody>
          <a:bodyPr>
            <a:normAutofit/>
          </a:bodyPr>
          <a:lstStyle/>
          <a:p>
            <a:r>
              <a:rPr lang="en-GB" sz="2400" b="1">
                <a:latin typeface="Montserrat Light"/>
                <a:ea typeface="+mn-ea"/>
                <a:cs typeface="+mn-cs"/>
              </a:rPr>
              <a:t>7. Contractual requirements (2/4)</a:t>
            </a:r>
            <a:endParaRPr lang="en-US" sz="2400" b="1">
              <a:latin typeface="Montserrat Light"/>
              <a:ea typeface="+mn-ea"/>
              <a:cs typeface="+mn-cs"/>
            </a:endParaRPr>
          </a:p>
        </p:txBody>
      </p:sp>
      <p:sp>
        <p:nvSpPr>
          <p:cNvPr id="3" name="Content Placeholder 2">
            <a:extLst>
              <a:ext uri="{FF2B5EF4-FFF2-40B4-BE49-F238E27FC236}">
                <a16:creationId xmlns:a16="http://schemas.microsoft.com/office/drawing/2014/main" id="{52478D69-5EA7-4DC1-98F8-87006CBDCE39}"/>
              </a:ext>
            </a:extLst>
          </p:cNvPr>
          <p:cNvSpPr>
            <a:spLocks noGrp="1"/>
          </p:cNvSpPr>
          <p:nvPr>
            <p:ph idx="1"/>
          </p:nvPr>
        </p:nvSpPr>
        <p:spPr>
          <a:xfrm>
            <a:off x="546422" y="1234633"/>
            <a:ext cx="8454823" cy="4796741"/>
          </a:xfrm>
        </p:spPr>
        <p:txBody>
          <a:bodyPr vert="horz" lIns="91440" tIns="45720" rIns="91440" bIns="45720" rtlCol="0" anchor="t">
            <a:noAutofit/>
          </a:bodyPr>
          <a:lstStyle/>
          <a:p>
            <a:pPr marL="383540" indent="-383540" algn="just">
              <a:lnSpc>
                <a:spcPct val="114999"/>
              </a:lnSpc>
              <a:spcBef>
                <a:spcPts val="600"/>
              </a:spcBef>
              <a:spcAft>
                <a:spcPts val="1200"/>
              </a:spcAft>
              <a:buFont typeface="Franklin Gothic Book,Sans-Serif"/>
              <a:buChar char="■"/>
            </a:pPr>
            <a:r>
              <a:rPr lang="en-GB" sz="1400">
                <a:solidFill>
                  <a:srgbClr val="002060"/>
                </a:solidFill>
                <a:ea typeface="+mn-lt"/>
                <a:cs typeface="+mn-lt"/>
              </a:rPr>
              <a:t>4.6 THET considers any equipment and/or supplies purchased in part or fully from DHSC funds as project assets (“</a:t>
            </a:r>
            <a:r>
              <a:rPr lang="en-GB" sz="1400" b="1">
                <a:solidFill>
                  <a:srgbClr val="002060"/>
                </a:solidFill>
                <a:ea typeface="+mn-lt"/>
                <a:cs typeface="+mn-lt"/>
              </a:rPr>
              <a:t>Assets</a:t>
            </a:r>
            <a:r>
              <a:rPr lang="en-GB" sz="1400">
                <a:solidFill>
                  <a:srgbClr val="002060"/>
                </a:solidFill>
                <a:ea typeface="+mn-lt"/>
                <a:cs typeface="+mn-lt"/>
              </a:rPr>
              <a:t>”) if:</a:t>
            </a:r>
          </a:p>
          <a:p>
            <a:pPr lvl="1" indent="-383540" algn="just">
              <a:lnSpc>
                <a:spcPct val="114999"/>
              </a:lnSpc>
              <a:spcBef>
                <a:spcPts val="600"/>
              </a:spcBef>
              <a:spcAft>
                <a:spcPts val="1200"/>
              </a:spcAft>
              <a:buFont typeface="Franklin Gothic Book"/>
              <a:buChar char="–"/>
            </a:pPr>
            <a:r>
              <a:rPr lang="en-GB" sz="1400">
                <a:solidFill>
                  <a:srgbClr val="002060"/>
                </a:solidFill>
                <a:ea typeface="+mn-lt"/>
                <a:cs typeface="+mn-lt"/>
              </a:rPr>
              <a:t>they have a useful life of more than one year;</a:t>
            </a:r>
            <a:endParaRPr lang="en-GB" sz="1400" i="0">
              <a:solidFill>
                <a:srgbClr val="002060"/>
              </a:solidFill>
              <a:ea typeface="+mn-lt"/>
              <a:cs typeface="+mn-lt"/>
            </a:endParaRPr>
          </a:p>
          <a:p>
            <a:pPr lvl="1" indent="-383540" algn="just">
              <a:lnSpc>
                <a:spcPct val="114999"/>
              </a:lnSpc>
              <a:spcBef>
                <a:spcPts val="600"/>
              </a:spcBef>
              <a:spcAft>
                <a:spcPts val="1200"/>
              </a:spcAft>
              <a:buFont typeface="Franklin Gothic Book"/>
              <a:buChar char="–"/>
            </a:pPr>
            <a:r>
              <a:rPr lang="en-GB" sz="1400">
                <a:solidFill>
                  <a:srgbClr val="002060"/>
                </a:solidFill>
                <a:ea typeface="+mn-lt"/>
                <a:cs typeface="+mn-lt"/>
              </a:rPr>
              <a:t>and either such equipment and/or supplies </a:t>
            </a:r>
            <a:endParaRPr lang="en-GB" sz="1400">
              <a:solidFill>
                <a:srgbClr val="002060"/>
              </a:solidFill>
              <a:cs typeface="Arial"/>
            </a:endParaRPr>
          </a:p>
          <a:p>
            <a:pPr lvl="2" indent="-383540" algn="just">
              <a:lnSpc>
                <a:spcPct val="114999"/>
              </a:lnSpc>
              <a:spcBef>
                <a:spcPts val="600"/>
              </a:spcBef>
              <a:spcAft>
                <a:spcPts val="1200"/>
              </a:spcAft>
              <a:buFont typeface="Arial,Sans-Serif"/>
              <a:buChar char="•"/>
            </a:pPr>
            <a:r>
              <a:rPr lang="en-GB" sz="1400" i="1">
                <a:solidFill>
                  <a:srgbClr val="002060"/>
                </a:solidFill>
                <a:ea typeface="+mn-lt"/>
                <a:cs typeface="+mn-lt"/>
              </a:rPr>
              <a:t>(1) have a purchase price or development cost in excess of £500 or equivalent in local currency; </a:t>
            </a:r>
            <a:endParaRPr lang="en-US" sz="1400">
              <a:solidFill>
                <a:srgbClr val="002060"/>
              </a:solidFill>
              <a:ea typeface="+mn-lt"/>
              <a:cs typeface="+mn-lt"/>
            </a:endParaRPr>
          </a:p>
          <a:p>
            <a:pPr lvl="2" indent="-383540" algn="just">
              <a:lnSpc>
                <a:spcPct val="114999"/>
              </a:lnSpc>
              <a:spcBef>
                <a:spcPts val="600"/>
              </a:spcBef>
              <a:spcAft>
                <a:spcPts val="1200"/>
              </a:spcAft>
              <a:buFont typeface="Arial,Sans-Serif"/>
              <a:buChar char="•"/>
            </a:pPr>
            <a:r>
              <a:rPr lang="en-GB" sz="1400" i="1">
                <a:solidFill>
                  <a:srgbClr val="002060"/>
                </a:solidFill>
                <a:ea typeface="+mn-lt"/>
                <a:cs typeface="+mn-lt"/>
              </a:rPr>
              <a:t>or (2) is a group of lower value items (e.g. pharmaceutical products, food, relief packs, etc.) where the combined value is in excess of £500 or equivalent in local currency; </a:t>
            </a:r>
            <a:endParaRPr lang="en-US" sz="1400">
              <a:solidFill>
                <a:srgbClr val="002060"/>
              </a:solidFill>
              <a:ea typeface="+mn-lt"/>
              <a:cs typeface="+mn-lt"/>
            </a:endParaRPr>
          </a:p>
          <a:p>
            <a:pPr lvl="2" indent="-383540" algn="just">
              <a:lnSpc>
                <a:spcPct val="114999"/>
              </a:lnSpc>
              <a:spcBef>
                <a:spcPts val="600"/>
              </a:spcBef>
              <a:spcAft>
                <a:spcPts val="1200"/>
              </a:spcAft>
              <a:buFont typeface="Arial,Sans-Serif"/>
              <a:buChar char="•"/>
            </a:pPr>
            <a:r>
              <a:rPr lang="en-GB" sz="1400" i="1">
                <a:solidFill>
                  <a:srgbClr val="002060"/>
                </a:solidFill>
                <a:ea typeface="+mn-lt"/>
                <a:cs typeface="+mn-lt"/>
              </a:rPr>
              <a:t>or (3) can be considered an attractive item (as determined by THET, acting reasonably) regardless of cost (e.g. mobile phones, cameras, laptops, tablets, satellite phones, vehicles, etc.).</a:t>
            </a:r>
          </a:p>
          <a:p>
            <a:pPr marL="383540" indent="-383540" algn="just">
              <a:lnSpc>
                <a:spcPct val="114999"/>
              </a:lnSpc>
              <a:spcBef>
                <a:spcPts val="600"/>
              </a:spcBef>
              <a:spcAft>
                <a:spcPts val="1200"/>
              </a:spcAft>
              <a:buFont typeface="Franklin Gothic Book"/>
              <a:buChar char="■"/>
            </a:pPr>
            <a:r>
              <a:rPr lang="en-GB" sz="1400">
                <a:solidFill>
                  <a:srgbClr val="002060"/>
                </a:solidFill>
                <a:ea typeface="+mn-lt"/>
                <a:cs typeface="+mn-lt"/>
              </a:rPr>
              <a:t>4.10: The Lead Partner will establish and maintain an inventory of all Assets and provide it to THET or DHSC within 5 working days of being requested to do so.</a:t>
            </a:r>
            <a:endParaRPr lang="en-US">
              <a:solidFill>
                <a:srgbClr val="002060"/>
              </a:solidFill>
              <a:cs typeface="Arial"/>
            </a:endParaRPr>
          </a:p>
          <a:p>
            <a:pPr lvl="2" indent="-383540" algn="just">
              <a:lnSpc>
                <a:spcPct val="114999"/>
              </a:lnSpc>
              <a:spcBef>
                <a:spcPts val="600"/>
              </a:spcBef>
              <a:spcAft>
                <a:spcPts val="1200"/>
              </a:spcAft>
              <a:buFont typeface="Arial" panose="020B0503020102020204" pitchFamily="34" charset="0"/>
              <a:buChar char="•"/>
            </a:pPr>
            <a:endParaRPr lang="en-GB" sz="1100" i="1">
              <a:ea typeface="+mn-lt"/>
              <a:cs typeface="+mn-lt"/>
            </a:endParaRPr>
          </a:p>
          <a:p>
            <a:pPr marL="988060" lvl="2" indent="0">
              <a:lnSpc>
                <a:spcPct val="114999"/>
              </a:lnSpc>
              <a:spcBef>
                <a:spcPts val="600"/>
              </a:spcBef>
              <a:spcAft>
                <a:spcPts val="1200"/>
              </a:spcAft>
              <a:buNone/>
            </a:pPr>
            <a:endParaRPr lang="en-GB" sz="1400">
              <a:ea typeface="+mn-lt"/>
              <a:cs typeface="+mn-lt"/>
            </a:endParaRPr>
          </a:p>
        </p:txBody>
      </p:sp>
      <p:pic>
        <p:nvPicPr>
          <p:cNvPr id="4" name="Picture 3" descr="A picture containing text, clipart&#10;&#10;Description automatically generated">
            <a:extLst>
              <a:ext uri="{FF2B5EF4-FFF2-40B4-BE49-F238E27FC236}">
                <a16:creationId xmlns:a16="http://schemas.microsoft.com/office/drawing/2014/main" id="{57340D85-07FD-4EA6-9AC2-CEF976B1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9886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5839-0D5F-4D78-8415-C613FFC07765}"/>
              </a:ext>
            </a:extLst>
          </p:cNvPr>
          <p:cNvSpPr>
            <a:spLocks noGrp="1"/>
          </p:cNvSpPr>
          <p:nvPr>
            <p:ph type="title"/>
          </p:nvPr>
        </p:nvSpPr>
        <p:spPr>
          <a:xfrm>
            <a:off x="971550" y="416448"/>
            <a:ext cx="7200900" cy="550280"/>
          </a:xfrm>
        </p:spPr>
        <p:txBody>
          <a:bodyPr>
            <a:normAutofit/>
          </a:bodyPr>
          <a:lstStyle/>
          <a:p>
            <a:r>
              <a:rPr lang="en-GB" sz="2400" b="1">
                <a:latin typeface="Montserrat Light"/>
                <a:ea typeface="+mn-ea"/>
                <a:cs typeface="+mn-cs"/>
              </a:rPr>
              <a:t>7. Contractual requirements (3/4)</a:t>
            </a:r>
            <a:endParaRPr lang="en-US" sz="2400" b="1">
              <a:latin typeface="Montserrat Light"/>
              <a:ea typeface="+mn-ea"/>
              <a:cs typeface="+mn-cs"/>
            </a:endParaRPr>
          </a:p>
        </p:txBody>
      </p:sp>
      <p:sp>
        <p:nvSpPr>
          <p:cNvPr id="3" name="Content Placeholder 2">
            <a:extLst>
              <a:ext uri="{FF2B5EF4-FFF2-40B4-BE49-F238E27FC236}">
                <a16:creationId xmlns:a16="http://schemas.microsoft.com/office/drawing/2014/main" id="{52478D69-5EA7-4DC1-98F8-87006CBDCE39}"/>
              </a:ext>
            </a:extLst>
          </p:cNvPr>
          <p:cNvSpPr>
            <a:spLocks noGrp="1"/>
          </p:cNvSpPr>
          <p:nvPr>
            <p:ph idx="1"/>
          </p:nvPr>
        </p:nvSpPr>
        <p:spPr>
          <a:xfrm>
            <a:off x="604296" y="966728"/>
            <a:ext cx="8358367" cy="5028234"/>
          </a:xfrm>
        </p:spPr>
        <p:txBody>
          <a:bodyPr vert="horz" lIns="91440" tIns="45720" rIns="91440" bIns="45720" rtlCol="0" anchor="t">
            <a:normAutofit fontScale="70000" lnSpcReduction="20000"/>
          </a:bodyPr>
          <a:lstStyle/>
          <a:p>
            <a:pPr marL="383540" indent="-383540" algn="just">
              <a:lnSpc>
                <a:spcPct val="114999"/>
              </a:lnSpc>
              <a:spcBef>
                <a:spcPts val="600"/>
              </a:spcBef>
              <a:spcAft>
                <a:spcPts val="1200"/>
              </a:spcAft>
              <a:buFont typeface="Franklin Gothic Book"/>
              <a:buChar char="■"/>
            </a:pPr>
            <a:r>
              <a:rPr lang="en-GB">
                <a:solidFill>
                  <a:srgbClr val="002060"/>
                </a:solidFill>
                <a:cs typeface="Arial" panose="020B0604020202020204"/>
              </a:rPr>
              <a:t>4.13: </a:t>
            </a:r>
            <a:r>
              <a:rPr lang="en-GB">
                <a:solidFill>
                  <a:srgbClr val="002060"/>
                </a:solidFill>
                <a:ea typeface="+mn-lt"/>
                <a:cs typeface="+mn-lt"/>
              </a:rPr>
              <a:t>The Lead Partner will manage and be responsible for the risk of Assets being lost, stolen, damaged or destroyed in accordance with its own policies and procedures. THET expects the Lead Partner to cover the cost of repairing or replacing lost, stolen, damaged or destroyed Assets and should make a risk based decision on how best to do this.  If the Lead Partner decides to take out commercial insurance to cover lost, stolen, damaged or destroyed Assets, DHSC funds cannot be used to fund the premiums unless, by exception, explicitly agreed in writing in advance.</a:t>
            </a:r>
          </a:p>
          <a:p>
            <a:pPr marL="383540" indent="-383540" algn="just">
              <a:lnSpc>
                <a:spcPct val="114999"/>
              </a:lnSpc>
              <a:spcBef>
                <a:spcPts val="600"/>
              </a:spcBef>
              <a:spcAft>
                <a:spcPts val="1200"/>
              </a:spcAft>
              <a:buFont typeface="Franklin Gothic Book"/>
              <a:buChar char="■"/>
            </a:pPr>
            <a:r>
              <a:rPr lang="en-GB">
                <a:solidFill>
                  <a:srgbClr val="002060"/>
                </a:solidFill>
                <a:ea typeface="+mn-lt"/>
                <a:cs typeface="+mn-lt"/>
              </a:rPr>
              <a:t>4.14: DHSC will retain ultimate ownership of all Assets, specifically project Assets, financial Assets and information Assets, until ownership transfer or asset disposal is otherwise agreed in writing by DHSC normally at the end of this Arrangement.  The Partner shall propose an appropriate disposal schedule to DHSC in writing no later than 14 days before the expiry of the Grant period.</a:t>
            </a:r>
          </a:p>
          <a:p>
            <a:pPr marL="383540" indent="-383540" algn="just">
              <a:lnSpc>
                <a:spcPct val="114999"/>
              </a:lnSpc>
              <a:spcBef>
                <a:spcPts val="600"/>
              </a:spcBef>
              <a:spcAft>
                <a:spcPts val="1200"/>
              </a:spcAft>
              <a:buFont typeface="Franklin Gothic Book"/>
              <a:buChar char="■"/>
            </a:pPr>
            <a:r>
              <a:rPr lang="en-GB">
                <a:solidFill>
                  <a:srgbClr val="002060"/>
                </a:solidFill>
                <a:ea typeface="+mn-lt"/>
                <a:cs typeface="+mn-lt"/>
              </a:rPr>
              <a:t>6.2: The Lead Partner shall not publish any material referring to the FIWP project, THET, or DHSC without the prior written agreement of THET or DHSC, as appropriate, with the exception of the requirement in paragraph 6.1. The Lead Partner shall acknowledge the support of THET, and DHSC and the FIWP in any materials that refer to the FIWP project and in any written or spoken public presentations about the FIWP project by including the following statement: “</a:t>
            </a:r>
            <a:r>
              <a:rPr lang="en-GB" i="1">
                <a:solidFill>
                  <a:srgbClr val="002060"/>
                </a:solidFill>
                <a:ea typeface="+mn-lt"/>
                <a:cs typeface="+mn-lt"/>
              </a:rPr>
              <a:t>This project is funded through the Future International Workforce Programme (Uganda and Somaliland), which is funded by the UK Department of Health and Social Care (DHSC) for the benefit of the UK and partner country health sectors.</a:t>
            </a:r>
            <a:r>
              <a:rPr lang="en-GB">
                <a:solidFill>
                  <a:srgbClr val="002060"/>
                </a:solidFill>
                <a:ea typeface="+mn-lt"/>
                <a:cs typeface="+mn-lt"/>
              </a:rPr>
              <a:t>” Such acknowledgements (where appropriate or as requested by THET and/or DHSC) shall include THET's, and DHSC’s name and logo (or any future name or logo adopted by THET and DHSC) using the templates provided by THET and DHSC from time to time.</a:t>
            </a:r>
          </a:p>
        </p:txBody>
      </p:sp>
      <p:pic>
        <p:nvPicPr>
          <p:cNvPr id="4" name="Picture 3" descr="A picture containing text, clipart&#10;&#10;Description automatically generated">
            <a:extLst>
              <a:ext uri="{FF2B5EF4-FFF2-40B4-BE49-F238E27FC236}">
                <a16:creationId xmlns:a16="http://schemas.microsoft.com/office/drawing/2014/main" id="{57340D85-07FD-4EA6-9AC2-CEF976B1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90997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5839-0D5F-4D78-8415-C613FFC07765}"/>
              </a:ext>
            </a:extLst>
          </p:cNvPr>
          <p:cNvSpPr>
            <a:spLocks noGrp="1"/>
          </p:cNvSpPr>
          <p:nvPr>
            <p:ph type="title"/>
          </p:nvPr>
        </p:nvSpPr>
        <p:spPr>
          <a:xfrm>
            <a:off x="1028700" y="685800"/>
            <a:ext cx="7200900" cy="550280"/>
          </a:xfrm>
        </p:spPr>
        <p:txBody>
          <a:bodyPr>
            <a:normAutofit/>
          </a:bodyPr>
          <a:lstStyle/>
          <a:p>
            <a:r>
              <a:rPr lang="en-GB" sz="2400" b="1">
                <a:latin typeface="Montserrat Light"/>
                <a:ea typeface="+mn-ea"/>
                <a:cs typeface="+mn-cs"/>
              </a:rPr>
              <a:t>7. Contractual requirements (4/4)</a:t>
            </a:r>
            <a:endParaRPr lang="en-US" sz="2400" b="1">
              <a:latin typeface="Montserrat Light"/>
              <a:ea typeface="+mn-ea"/>
              <a:cs typeface="+mn-cs"/>
            </a:endParaRPr>
          </a:p>
        </p:txBody>
      </p:sp>
      <p:sp>
        <p:nvSpPr>
          <p:cNvPr id="3" name="Content Placeholder 2">
            <a:extLst>
              <a:ext uri="{FF2B5EF4-FFF2-40B4-BE49-F238E27FC236}">
                <a16:creationId xmlns:a16="http://schemas.microsoft.com/office/drawing/2014/main" id="{52478D69-5EA7-4DC1-98F8-87006CBDCE39}"/>
              </a:ext>
            </a:extLst>
          </p:cNvPr>
          <p:cNvSpPr>
            <a:spLocks noGrp="1"/>
          </p:cNvSpPr>
          <p:nvPr>
            <p:ph idx="1"/>
          </p:nvPr>
        </p:nvSpPr>
        <p:spPr>
          <a:xfrm>
            <a:off x="1028700" y="1446836"/>
            <a:ext cx="7200900" cy="2829045"/>
          </a:xfrm>
        </p:spPr>
        <p:txBody>
          <a:bodyPr vert="horz" lIns="91440" tIns="45720" rIns="91440" bIns="45720" rtlCol="0" anchor="t">
            <a:normAutofit/>
          </a:bodyPr>
          <a:lstStyle/>
          <a:p>
            <a:pPr marL="988060" lvl="2" indent="0" algn="just">
              <a:buNone/>
            </a:pPr>
            <a:endParaRPr lang="en-GB">
              <a:ea typeface="+mn-lt"/>
              <a:cs typeface="+mn-lt"/>
            </a:endParaRPr>
          </a:p>
          <a:p>
            <a:pPr marL="0" indent="0" algn="just">
              <a:lnSpc>
                <a:spcPct val="114999"/>
              </a:lnSpc>
              <a:spcBef>
                <a:spcPts val="600"/>
              </a:spcBef>
              <a:spcAft>
                <a:spcPts val="1200"/>
              </a:spcAft>
              <a:buNone/>
            </a:pPr>
            <a:endParaRPr lang="en-GB">
              <a:ea typeface="+mn-lt"/>
              <a:cs typeface="+mn-lt"/>
            </a:endParaRPr>
          </a:p>
        </p:txBody>
      </p:sp>
      <p:pic>
        <p:nvPicPr>
          <p:cNvPr id="4" name="Picture 3" descr="A picture containing text, clipart&#10;&#10;Description automatically generated">
            <a:extLst>
              <a:ext uri="{FF2B5EF4-FFF2-40B4-BE49-F238E27FC236}">
                <a16:creationId xmlns:a16="http://schemas.microsoft.com/office/drawing/2014/main" id="{57340D85-07FD-4EA6-9AC2-CEF976B1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5" name="TextBox 4">
            <a:extLst>
              <a:ext uri="{FF2B5EF4-FFF2-40B4-BE49-F238E27FC236}">
                <a16:creationId xmlns:a16="http://schemas.microsoft.com/office/drawing/2014/main" id="{9F08DC2C-0FC7-409D-A2F5-921224971CC4}"/>
              </a:ext>
            </a:extLst>
          </p:cNvPr>
          <p:cNvSpPr txBox="1"/>
          <p:nvPr/>
        </p:nvSpPr>
        <p:spPr>
          <a:xfrm>
            <a:off x="692551" y="1232703"/>
            <a:ext cx="8115781" cy="4617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lgn="just">
              <a:lnSpc>
                <a:spcPct val="94000"/>
              </a:lnSpc>
              <a:spcBef>
                <a:spcPts val="500"/>
              </a:spcBef>
              <a:spcAft>
                <a:spcPts val="200"/>
              </a:spcAft>
              <a:buFont typeface="Wingdings"/>
              <a:buChar char="§"/>
            </a:pPr>
            <a:r>
              <a:rPr lang="en-GB">
                <a:solidFill>
                  <a:srgbClr val="002060"/>
                </a:solidFill>
                <a:ea typeface="+mn-lt"/>
                <a:cs typeface="+mn-lt"/>
              </a:rPr>
              <a:t>14.3: The Lead Partner must inform THET immediately if there are any grounds for suspecting financial irregularity in the use of the Grant, explain what steps are being taken to investigate the irregularity and keep THET informed about the progress of the investigation. For these purposes “financial irregularity” includes (but is not limited to) potential fraud or other impropriety, mismanagement, and the use of grant for any purpose other than those stipulated in this Agreement.</a:t>
            </a:r>
          </a:p>
          <a:p>
            <a:pPr marL="285750" lvl="1" indent="-285750" algn="just">
              <a:lnSpc>
                <a:spcPct val="94000"/>
              </a:lnSpc>
              <a:spcBef>
                <a:spcPts val="500"/>
              </a:spcBef>
              <a:spcAft>
                <a:spcPts val="200"/>
              </a:spcAft>
              <a:buFont typeface="Wingdings"/>
              <a:buChar char="§"/>
            </a:pPr>
            <a:endParaRPr lang="en-GB">
              <a:solidFill>
                <a:srgbClr val="002060"/>
              </a:solidFill>
              <a:ea typeface="+mn-lt"/>
              <a:cs typeface="+mn-lt"/>
            </a:endParaRPr>
          </a:p>
          <a:p>
            <a:pPr marL="285750" lvl="1" indent="-285750" algn="just">
              <a:lnSpc>
                <a:spcPct val="94000"/>
              </a:lnSpc>
              <a:spcBef>
                <a:spcPts val="500"/>
              </a:spcBef>
              <a:spcAft>
                <a:spcPts val="200"/>
              </a:spcAft>
              <a:buFont typeface="Wingdings"/>
              <a:buChar char="§"/>
            </a:pPr>
            <a:r>
              <a:rPr lang="en-GB">
                <a:solidFill>
                  <a:srgbClr val="002060"/>
                </a:solidFill>
                <a:ea typeface="+mn-lt"/>
                <a:cs typeface="+mn-lt"/>
              </a:rPr>
              <a:t>19.1: In addition to THET’s rights to suspend this Agreement and Grant payments and/or reclaim Grant monies under paragraph 12 and without prejudice to any other rights and remedies available to THET, THET may at its sole discretion:</a:t>
            </a:r>
            <a:endParaRPr lang="en-US">
              <a:solidFill>
                <a:srgbClr val="002060"/>
              </a:solidFill>
              <a:ea typeface="+mn-lt"/>
              <a:cs typeface="+mn-lt"/>
            </a:endParaRPr>
          </a:p>
          <a:p>
            <a:pPr marL="742950" lvl="3" indent="-285750" algn="just">
              <a:lnSpc>
                <a:spcPct val="94000"/>
              </a:lnSpc>
              <a:spcBef>
                <a:spcPts val="500"/>
              </a:spcBef>
              <a:spcAft>
                <a:spcPts val="200"/>
              </a:spcAft>
              <a:buFont typeface="Arial"/>
              <a:buChar char="•"/>
            </a:pPr>
            <a:r>
              <a:rPr lang="en-GB">
                <a:solidFill>
                  <a:srgbClr val="002060"/>
                </a:solidFill>
                <a:ea typeface="+mn-lt"/>
                <a:cs typeface="+mn-lt"/>
              </a:rPr>
              <a:t>19.1.1 terminate or suspend this Agreement and any Grant payments hereunder on giving the Lead Partner thirty (30) days’ written notice giving reasons for such suspension or termination;</a:t>
            </a:r>
            <a:endParaRPr lang="en-US">
              <a:solidFill>
                <a:srgbClr val="002060"/>
              </a:solidFill>
              <a:ea typeface="+mn-lt"/>
              <a:cs typeface="+mn-lt"/>
            </a:endParaRPr>
          </a:p>
          <a:p>
            <a:pPr marL="0" lvl="2" algn="just">
              <a:lnSpc>
                <a:spcPct val="94000"/>
              </a:lnSpc>
              <a:spcBef>
                <a:spcPts val="500"/>
              </a:spcBef>
              <a:spcAft>
                <a:spcPts val="200"/>
              </a:spcAft>
            </a:pPr>
            <a:endParaRPr lang="en-GB">
              <a:solidFill>
                <a:srgbClr val="002060"/>
              </a:solidFill>
              <a:ea typeface="+mn-lt"/>
              <a:cs typeface="+mn-lt"/>
            </a:endParaRPr>
          </a:p>
        </p:txBody>
      </p:sp>
    </p:spTree>
    <p:extLst>
      <p:ext uri="{BB962C8B-B14F-4D97-AF65-F5344CB8AC3E}">
        <p14:creationId xmlns:p14="http://schemas.microsoft.com/office/powerpoint/2010/main" val="2734432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28488"/>
            <a:ext cx="7850370" cy="5287521"/>
          </a:xfrm>
        </p:spPr>
        <p:txBody>
          <a:bodyPr vert="horz" lIns="91440" tIns="45720" rIns="91440" bIns="45720" rtlCol="0" anchor="t">
            <a:noAutofit/>
          </a:bodyPr>
          <a:lstStyle/>
          <a:p>
            <a:pPr marL="0" indent="0" algn="just">
              <a:buNone/>
            </a:pPr>
            <a:r>
              <a:rPr lang="en-GB" sz="2400" b="1">
                <a:latin typeface="Montserrat Light"/>
              </a:rPr>
              <a:t>8. Fund manager - role and support</a:t>
            </a:r>
          </a:p>
          <a:p>
            <a:pPr marL="0" indent="0" algn="just">
              <a:buNone/>
            </a:pPr>
            <a:endParaRPr lang="en-GB" sz="1800">
              <a:latin typeface="Montserrat Light"/>
            </a:endParaRPr>
          </a:p>
          <a:p>
            <a:pPr marL="383540" indent="-383540"/>
            <a:r>
              <a:rPr lang="en-GB">
                <a:ea typeface="+mn-lt"/>
                <a:cs typeface="+mn-lt"/>
              </a:rPr>
              <a:t>Providing advice, information, and resources on</a:t>
            </a:r>
          </a:p>
          <a:p>
            <a:pPr lvl="1" indent="-383540"/>
            <a:r>
              <a:rPr lang="en-GB">
                <a:ea typeface="+mn-lt"/>
                <a:cs typeface="+mn-lt"/>
              </a:rPr>
              <a:t>project plans and indicators, </a:t>
            </a:r>
            <a:endParaRPr lang="en-GB" i="0">
              <a:ea typeface="+mn-lt"/>
              <a:cs typeface="+mn-lt"/>
            </a:endParaRPr>
          </a:p>
          <a:p>
            <a:pPr lvl="1" indent="-383540"/>
            <a:r>
              <a:rPr lang="en-GB">
                <a:ea typeface="+mn-lt"/>
                <a:cs typeface="+mn-lt"/>
              </a:rPr>
              <a:t>lessons from other health partnerships, </a:t>
            </a:r>
            <a:endParaRPr lang="en-GB" i="0">
              <a:ea typeface="+mn-lt"/>
              <a:cs typeface="+mn-lt"/>
            </a:endParaRPr>
          </a:p>
          <a:p>
            <a:pPr lvl="1" indent="-383540"/>
            <a:r>
              <a:rPr lang="en-GB">
                <a:ea typeface="+mn-lt"/>
                <a:cs typeface="+mn-lt"/>
              </a:rPr>
              <a:t>how to plan for M&amp;E, including advice on how to capture, analyse and report on your data.</a:t>
            </a:r>
            <a:endParaRPr lang="en-GB" i="0">
              <a:ea typeface="+mn-lt"/>
              <a:cs typeface="+mn-lt"/>
            </a:endParaRPr>
          </a:p>
          <a:p>
            <a:pPr marL="383540" indent="-383540"/>
            <a:r>
              <a:rPr lang="en-GB">
                <a:ea typeface="+mn-lt"/>
                <a:cs typeface="+mn-lt"/>
              </a:rPr>
              <a:t>In addition:</a:t>
            </a:r>
          </a:p>
          <a:p>
            <a:pPr lvl="1" indent="-383540"/>
            <a:r>
              <a:rPr lang="en-GB" i="0">
                <a:latin typeface="Arial" panose="020B0604020202020204"/>
                <a:cs typeface="Arial" panose="020B0604020202020204"/>
              </a:rPr>
              <a:t>Communications</a:t>
            </a:r>
          </a:p>
          <a:p>
            <a:pPr lvl="1" indent="-383540"/>
            <a:r>
              <a:rPr lang="en-GB" i="0">
                <a:latin typeface="Arial" panose="020B0604020202020204"/>
                <a:cs typeface="Arial" panose="020B0604020202020204"/>
              </a:rPr>
              <a:t>Report feedback</a:t>
            </a:r>
          </a:p>
          <a:p>
            <a:pPr lvl="1" indent="-383540"/>
            <a:r>
              <a:rPr lang="en-GB" i="0">
                <a:latin typeface="Arial" panose="020B0604020202020204"/>
                <a:cs typeface="Arial" panose="020B0604020202020204"/>
              </a:rPr>
              <a:t>Annual conference and other events</a:t>
            </a:r>
          </a:p>
          <a:p>
            <a:pPr lvl="1" indent="-383540"/>
            <a:r>
              <a:rPr lang="en-GB" i="0">
                <a:latin typeface="Arial" panose="020B0604020202020204"/>
                <a:cs typeface="Arial" panose="020B0604020202020204"/>
              </a:rPr>
              <a:t>Pulse and resources library</a:t>
            </a:r>
          </a:p>
        </p:txBody>
      </p:sp>
      <p:pic>
        <p:nvPicPr>
          <p:cNvPr id="9" name="Picture 8" descr="A picture containing text, clipart&#10;&#10;Description automatically generated">
            <a:extLst>
              <a:ext uri="{FF2B5EF4-FFF2-40B4-BE49-F238E27FC236}">
                <a16:creationId xmlns:a16="http://schemas.microsoft.com/office/drawing/2014/main" id="{B1D94F28-B42A-42F9-AF7C-5415D7CD4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70026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B34D-54AA-4DC1-8FC5-0C09C9990FC6}"/>
              </a:ext>
            </a:extLst>
          </p:cNvPr>
          <p:cNvSpPr>
            <a:spLocks noGrp="1"/>
          </p:cNvSpPr>
          <p:nvPr>
            <p:ph type="title"/>
          </p:nvPr>
        </p:nvSpPr>
        <p:spPr/>
        <p:txBody>
          <a:bodyPr/>
          <a:lstStyle/>
          <a:p>
            <a:r>
              <a:rPr lang="en-GB"/>
              <a:t>Contacts</a:t>
            </a:r>
            <a:endParaRPr lang="en-US"/>
          </a:p>
        </p:txBody>
      </p:sp>
      <p:sp>
        <p:nvSpPr>
          <p:cNvPr id="3" name="Content Placeholder 2">
            <a:extLst>
              <a:ext uri="{FF2B5EF4-FFF2-40B4-BE49-F238E27FC236}">
                <a16:creationId xmlns:a16="http://schemas.microsoft.com/office/drawing/2014/main" id="{638AD73F-2FE2-45F3-9E3E-74104BB03AC5}"/>
              </a:ext>
            </a:extLst>
          </p:cNvPr>
          <p:cNvSpPr>
            <a:spLocks noGrp="1"/>
          </p:cNvSpPr>
          <p:nvPr>
            <p:ph idx="1"/>
          </p:nvPr>
        </p:nvSpPr>
        <p:spPr>
          <a:xfrm>
            <a:off x="1028700" y="1638300"/>
            <a:ext cx="7200900" cy="3581400"/>
          </a:xfrm>
        </p:spPr>
        <p:txBody>
          <a:bodyPr>
            <a:normAutofit fontScale="92500" lnSpcReduction="20000"/>
          </a:bodyPr>
          <a:lstStyle/>
          <a:p>
            <a:r>
              <a:rPr lang="en-GB"/>
              <a:t>Bea Waddingham – Programmes Manager – </a:t>
            </a:r>
            <a:r>
              <a:rPr lang="en-GB">
                <a:hlinkClick r:id="rId2"/>
              </a:rPr>
              <a:t>beatricew@thet.org</a:t>
            </a:r>
            <a:r>
              <a:rPr lang="en-GB"/>
              <a:t> </a:t>
            </a:r>
          </a:p>
          <a:p>
            <a:endParaRPr lang="en-GB"/>
          </a:p>
          <a:p>
            <a:r>
              <a:rPr lang="en-GB"/>
              <a:t>Richard </a:t>
            </a:r>
            <a:r>
              <a:rPr lang="en-GB" err="1"/>
              <a:t>Skone</a:t>
            </a:r>
            <a:r>
              <a:rPr lang="en-GB"/>
              <a:t> James – Head of Programmes – </a:t>
            </a:r>
            <a:r>
              <a:rPr lang="en-GB">
                <a:hlinkClick r:id="rId3"/>
              </a:rPr>
              <a:t>richard.skone-james@thet.org</a:t>
            </a:r>
            <a:r>
              <a:rPr lang="en-GB"/>
              <a:t> </a:t>
            </a:r>
          </a:p>
          <a:p>
            <a:endParaRPr lang="en-GB"/>
          </a:p>
          <a:p>
            <a:r>
              <a:rPr lang="en-GB"/>
              <a:t>Sheba Gitta – THET Uganda Country Director – </a:t>
            </a:r>
            <a:r>
              <a:rPr lang="en-GB">
                <a:hlinkClick r:id="rId4"/>
              </a:rPr>
              <a:t>sheba.gitta@thet.org</a:t>
            </a:r>
            <a:endParaRPr lang="en-GB"/>
          </a:p>
          <a:p>
            <a:endParaRPr lang="en-GB"/>
          </a:p>
          <a:p>
            <a:r>
              <a:rPr lang="en-GB"/>
              <a:t>Nura Aided Ibrahim – THET Somaliland Country Director – </a:t>
            </a:r>
            <a:r>
              <a:rPr lang="en-GB">
                <a:hlinkClick r:id="rId5"/>
              </a:rPr>
              <a:t>nura.aided@thet.org</a:t>
            </a:r>
            <a:r>
              <a:rPr lang="en-GB"/>
              <a:t> </a:t>
            </a:r>
            <a:endParaRPr lang="en-US"/>
          </a:p>
        </p:txBody>
      </p:sp>
      <p:pic>
        <p:nvPicPr>
          <p:cNvPr id="4" name="Picture 3" descr="A picture containing text, clipart&#10;&#10;Description automatically generated">
            <a:extLst>
              <a:ext uri="{FF2B5EF4-FFF2-40B4-BE49-F238E27FC236}">
                <a16:creationId xmlns:a16="http://schemas.microsoft.com/office/drawing/2014/main" id="{A9130F03-997A-4EF2-A9B6-7321CB77F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701304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28488"/>
            <a:ext cx="7850370" cy="5287521"/>
          </a:xfrm>
        </p:spPr>
        <p:txBody>
          <a:bodyPr vert="horz" lIns="91440" tIns="45720" rIns="91440" bIns="45720" rtlCol="0" anchor="t">
            <a:noAutofit/>
          </a:bodyPr>
          <a:lstStyle/>
          <a:p>
            <a:pPr marL="0" indent="0" algn="just">
              <a:buNone/>
            </a:pPr>
            <a:r>
              <a:rPr lang="en-GB" sz="2400" b="1">
                <a:latin typeface="+mj-lt"/>
                <a:cs typeface="Calibri"/>
              </a:rPr>
              <a:t>9. Next steps</a:t>
            </a:r>
            <a:endParaRPr lang="en-GB" sz="1800">
              <a:latin typeface="+mj-lt"/>
              <a:cs typeface="Calibri"/>
            </a:endParaRPr>
          </a:p>
        </p:txBody>
      </p:sp>
      <p:sp>
        <p:nvSpPr>
          <p:cNvPr id="2" name="TextBox 1">
            <a:extLst>
              <a:ext uri="{FF2B5EF4-FFF2-40B4-BE49-F238E27FC236}">
                <a16:creationId xmlns:a16="http://schemas.microsoft.com/office/drawing/2014/main" id="{16D38CE4-E6EC-4818-83C0-3E009C7AB3FE}"/>
              </a:ext>
            </a:extLst>
          </p:cNvPr>
          <p:cNvSpPr txBox="1"/>
          <p:nvPr/>
        </p:nvSpPr>
        <p:spPr>
          <a:xfrm>
            <a:off x="1066452" y="1362051"/>
            <a:ext cx="7011095" cy="4185761"/>
          </a:xfrm>
          <a:prstGeom prst="rect">
            <a:avLst/>
          </a:prstGeom>
          <a:noFill/>
        </p:spPr>
        <p:txBody>
          <a:bodyPr wrap="square" rtlCol="0">
            <a:spAutoFit/>
          </a:bodyPr>
          <a:lstStyle/>
          <a:p>
            <a:pPr marL="285750" indent="-285750">
              <a:buFontTx/>
              <a:buChar char="-"/>
            </a:pPr>
            <a:r>
              <a:rPr lang="en-US" sz="1900">
                <a:solidFill>
                  <a:schemeClr val="tx2"/>
                </a:solidFill>
                <a:latin typeface="+mj-lt"/>
                <a:cs typeface="Calibri" panose="020F0502020204030204" pitchFamily="34" charset="0"/>
              </a:rPr>
              <a:t>Read and review the abovementioned toolkits and implement changes to your policies as appropriate</a:t>
            </a:r>
          </a:p>
          <a:p>
            <a:pPr marL="285750" indent="-285750">
              <a:buFontTx/>
              <a:buChar char="-"/>
            </a:pPr>
            <a:r>
              <a:rPr lang="en-US" sz="1900">
                <a:solidFill>
                  <a:schemeClr val="tx2"/>
                </a:solidFill>
                <a:latin typeface="+mj-lt"/>
                <a:cs typeface="Calibri" panose="020F0502020204030204" pitchFamily="34" charset="0"/>
              </a:rPr>
              <a:t>Schedule a project meeting with THET (we will do this once grant managers have been assigned)</a:t>
            </a:r>
          </a:p>
          <a:p>
            <a:pPr marL="285750" indent="-285750">
              <a:buFontTx/>
              <a:buChar char="-"/>
            </a:pPr>
            <a:r>
              <a:rPr lang="en-US" sz="1900">
                <a:solidFill>
                  <a:schemeClr val="tx2"/>
                </a:solidFill>
                <a:latin typeface="+mj-lt"/>
                <a:cs typeface="Calibri" panose="020F0502020204030204" pitchFamily="34" charset="0"/>
              </a:rPr>
              <a:t>Discuss the award of funding and next steps with your partner(s), to include branding and acknowledgement requirements</a:t>
            </a:r>
          </a:p>
          <a:p>
            <a:pPr marL="285750" indent="-285750">
              <a:buFontTx/>
              <a:buChar char="-"/>
            </a:pPr>
            <a:r>
              <a:rPr lang="en-US" sz="1900">
                <a:solidFill>
                  <a:schemeClr val="tx2"/>
                </a:solidFill>
                <a:latin typeface="+mj-lt"/>
                <a:cs typeface="Calibri" panose="020F0502020204030204" pitchFamily="34" charset="0"/>
              </a:rPr>
              <a:t>Review and sign the grant holder sub-agreement with THET </a:t>
            </a:r>
          </a:p>
          <a:p>
            <a:pPr marL="285750" indent="-285750">
              <a:buFontTx/>
              <a:buChar char="-"/>
            </a:pPr>
            <a:r>
              <a:rPr lang="en-US" sz="1900" err="1">
                <a:solidFill>
                  <a:schemeClr val="tx2"/>
                </a:solidFill>
                <a:latin typeface="+mj-lt"/>
                <a:cs typeface="Calibri" panose="020F0502020204030204" pitchFamily="34" charset="0"/>
              </a:rPr>
              <a:t>Finalise</a:t>
            </a:r>
            <a:r>
              <a:rPr lang="en-US" sz="1900">
                <a:solidFill>
                  <a:schemeClr val="tx2"/>
                </a:solidFill>
                <a:latin typeface="+mj-lt"/>
                <a:cs typeface="Calibri" panose="020F0502020204030204" pitchFamily="34" charset="0"/>
              </a:rPr>
              <a:t> your project plans and any plans for data collection, with support from THET</a:t>
            </a:r>
          </a:p>
          <a:p>
            <a:pPr marL="285750" indent="-285750">
              <a:buFontTx/>
              <a:buChar char="-"/>
            </a:pPr>
            <a:r>
              <a:rPr lang="en-US" sz="1900">
                <a:solidFill>
                  <a:schemeClr val="tx2"/>
                </a:solidFill>
                <a:latin typeface="+mj-lt"/>
                <a:cs typeface="Calibri" panose="020F0502020204030204" pitchFamily="34" charset="0"/>
              </a:rPr>
              <a:t>Develop a Memorandum of Understanding between the key partner institutions, if one doesn’t already exist</a:t>
            </a:r>
          </a:p>
          <a:p>
            <a:pPr marL="285750" indent="-285750">
              <a:buFontTx/>
              <a:buChar char="-"/>
            </a:pPr>
            <a:r>
              <a:rPr lang="en-US" sz="1900">
                <a:solidFill>
                  <a:schemeClr val="tx2"/>
                </a:solidFill>
                <a:latin typeface="+mj-lt"/>
                <a:cs typeface="Calibri" panose="020F0502020204030204" pitchFamily="34" charset="0"/>
              </a:rPr>
              <a:t>Develop a subcontract with your partner should you wish to transfer any grant funds</a:t>
            </a:r>
          </a:p>
        </p:txBody>
      </p:sp>
      <p:pic>
        <p:nvPicPr>
          <p:cNvPr id="10" name="Picture 9" descr="A picture containing text, clipart&#10;&#10;Description automatically generated">
            <a:extLst>
              <a:ext uri="{FF2B5EF4-FFF2-40B4-BE49-F238E27FC236}">
                <a16:creationId xmlns:a16="http://schemas.microsoft.com/office/drawing/2014/main" id="{8DA885B3-D93B-4726-9A54-99F02E097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59511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F257-1711-4322-9EC7-746404260086}"/>
              </a:ext>
            </a:extLst>
          </p:cNvPr>
          <p:cNvSpPr>
            <a:spLocks noGrp="1"/>
          </p:cNvSpPr>
          <p:nvPr>
            <p:ph type="title"/>
          </p:nvPr>
        </p:nvSpPr>
        <p:spPr>
          <a:xfrm>
            <a:off x="3977383" y="1543050"/>
            <a:ext cx="7200900" cy="1485900"/>
          </a:xfrm>
        </p:spPr>
        <p:txBody>
          <a:bodyPr/>
          <a:lstStyle/>
          <a:p>
            <a:r>
              <a:rPr lang="en-GB"/>
              <a:t>Q&amp;A</a:t>
            </a:r>
            <a:endParaRPr lang="en-US"/>
          </a:p>
        </p:txBody>
      </p:sp>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1254732" y="2897479"/>
            <a:ext cx="7200900" cy="3581400"/>
          </a:xfrm>
        </p:spPr>
        <p:txBody>
          <a:bodyPr/>
          <a:lstStyle/>
          <a:p>
            <a:pPr marL="0" indent="0" algn="ctr">
              <a:buNone/>
            </a:pPr>
            <a:r>
              <a:rPr lang="en-GB"/>
              <a:t>Please raise your hand if you’d like to ask a question or type it in the chat box</a:t>
            </a:r>
            <a:endParaRPr lang="en-US"/>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09414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18964"/>
            <a:ext cx="7812270" cy="464262"/>
          </a:xfrm>
        </p:spPr>
        <p:txBody>
          <a:bodyPr vert="horz" lIns="91440" tIns="45720" rIns="91440" bIns="45720" rtlCol="0" anchor="t">
            <a:noAutofit/>
          </a:bodyPr>
          <a:lstStyle/>
          <a:p>
            <a:pPr marL="0" indent="0" algn="just">
              <a:buNone/>
            </a:pPr>
            <a:r>
              <a:rPr lang="en-GB" sz="2400" b="1">
                <a:latin typeface="Montserrat Light"/>
              </a:rPr>
              <a:t>1. Aims and outcomes of FIWP – U&amp;S</a:t>
            </a:r>
          </a:p>
          <a:p>
            <a:pPr marL="0" indent="0" algn="just">
              <a:buNone/>
            </a:pPr>
            <a:endParaRPr lang="en-GB" sz="1800" b="1">
              <a:latin typeface="Montserrat Light" panose="00000400000000000000" pitchFamily="50" charset="0"/>
            </a:endParaRPr>
          </a:p>
          <a:p>
            <a:pPr marL="383540" indent="-383540" algn="ctr">
              <a:buNone/>
            </a:pPr>
            <a:r>
              <a:rPr lang="en-GB" b="1">
                <a:ea typeface="+mn-lt"/>
                <a:cs typeface="+mn-lt"/>
              </a:rPr>
              <a:t>Overall programme aim:</a:t>
            </a:r>
            <a:r>
              <a:rPr lang="en-GB">
                <a:ea typeface="+mn-lt"/>
                <a:cs typeface="+mn-lt"/>
              </a:rPr>
              <a:t> </a:t>
            </a:r>
          </a:p>
          <a:p>
            <a:pPr marL="383540" indent="-383540" algn="ctr">
              <a:buNone/>
            </a:pPr>
            <a:r>
              <a:rPr lang="en-GB">
                <a:ea typeface="+mn-lt"/>
                <a:cs typeface="+mn-lt"/>
              </a:rPr>
              <a:t>Address the global shortage of quality health workers, especially nurses.</a:t>
            </a:r>
            <a:endParaRPr lang="en-GB">
              <a:cs typeface="Arial" panose="020B0604020202020204"/>
            </a:endParaRPr>
          </a:p>
          <a:p>
            <a:pPr marL="383540" indent="-383540">
              <a:buNone/>
            </a:pPr>
            <a:r>
              <a:rPr lang="en-GB" sz="1800">
                <a:ea typeface="+mn-lt"/>
                <a:cs typeface="+mn-lt"/>
              </a:rPr>
              <a:t>Through:</a:t>
            </a:r>
          </a:p>
          <a:p>
            <a:pPr marL="0" indent="0">
              <a:buNone/>
            </a:pPr>
            <a:r>
              <a:rPr lang="en-GB" sz="1800">
                <a:ea typeface="+mn-lt"/>
                <a:cs typeface="+mn-lt"/>
              </a:rPr>
              <a:t>1. Delivering training that leads to nurse qualifications to refugees/displaced people</a:t>
            </a:r>
          </a:p>
          <a:p>
            <a:pPr marL="0" indent="0">
              <a:buNone/>
            </a:pPr>
            <a:r>
              <a:rPr lang="en-GB" sz="1800">
                <a:ea typeface="+mn-lt"/>
                <a:cs typeface="+mn-lt"/>
              </a:rPr>
              <a:t>2. Supporting governments to improve their health workforce management</a:t>
            </a:r>
          </a:p>
          <a:p>
            <a:pPr marL="0" indent="0">
              <a:buNone/>
            </a:pPr>
            <a:r>
              <a:rPr lang="en-GB" sz="1800">
                <a:ea typeface="+mn-lt"/>
                <a:cs typeface="+mn-lt"/>
              </a:rPr>
              <a:t>3. Increasing the quantity and quality of healthcare workers, across cadres and health themes, leading to an increase in better trained health workers</a:t>
            </a:r>
          </a:p>
          <a:p>
            <a:pPr marL="0" indent="0">
              <a:buNone/>
            </a:pPr>
            <a:r>
              <a:rPr lang="en-GB" sz="1800">
                <a:ea typeface="+mn-lt"/>
                <a:cs typeface="+mn-lt"/>
              </a:rPr>
              <a:t>4. Increasing access to vital services for the poorest and most vulnerable, including the refugee population, across all regions of Uganda and Somaliland.</a:t>
            </a:r>
          </a:p>
          <a:p>
            <a:pPr marL="0" indent="0" algn="just">
              <a:buNone/>
            </a:pPr>
            <a:endParaRPr lang="en-GB" sz="2400" b="1">
              <a:latin typeface="Montserrat Light" panose="00000400000000000000" pitchFamily="50" charset="0"/>
            </a:endParaRPr>
          </a:p>
        </p:txBody>
      </p:sp>
      <p:pic>
        <p:nvPicPr>
          <p:cNvPr id="10" name="Picture 9" descr="A picture containing text, clipart&#10;&#10;Description automatically generated">
            <a:extLst>
              <a:ext uri="{FF2B5EF4-FFF2-40B4-BE49-F238E27FC236}">
                <a16:creationId xmlns:a16="http://schemas.microsoft.com/office/drawing/2014/main" id="{FE53950E-D73B-45D7-9D4E-39AD25ADD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409949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F257-1711-4322-9EC7-746404260086}"/>
              </a:ext>
            </a:extLst>
          </p:cNvPr>
          <p:cNvSpPr>
            <a:spLocks noGrp="1"/>
          </p:cNvSpPr>
          <p:nvPr>
            <p:ph type="title"/>
          </p:nvPr>
        </p:nvSpPr>
        <p:spPr>
          <a:xfrm>
            <a:off x="584327" y="76560"/>
            <a:ext cx="10593956" cy="910806"/>
          </a:xfrm>
        </p:spPr>
        <p:txBody>
          <a:bodyPr>
            <a:normAutofit/>
          </a:bodyPr>
          <a:lstStyle/>
          <a:p>
            <a:r>
              <a:rPr lang="en-GB" sz="2400">
                <a:ea typeface="+mj-lt"/>
                <a:cs typeface="+mj-lt"/>
              </a:rPr>
              <a:t>Support from the THET Somaliland Office</a:t>
            </a:r>
            <a:endParaRPr lang="en-US" sz="2400">
              <a:ea typeface="+mj-lt"/>
              <a:cs typeface="+mj-lt"/>
            </a:endParaRPr>
          </a:p>
        </p:txBody>
      </p:sp>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578997" y="956536"/>
            <a:ext cx="7876635" cy="5522343"/>
          </a:xfrm>
        </p:spPr>
        <p:txBody>
          <a:bodyPr vert="horz" lIns="91440" tIns="45720" rIns="91440" bIns="45720" rtlCol="0" anchor="t">
            <a:normAutofit/>
          </a:bodyPr>
          <a:lstStyle/>
          <a:p>
            <a:pPr marL="0" indent="0">
              <a:buNone/>
            </a:pPr>
            <a:r>
              <a:rPr lang="en-GB">
                <a:cs typeface="Arial"/>
              </a:rPr>
              <a:t> Team Introduction.</a:t>
            </a:r>
          </a:p>
          <a:p>
            <a:pPr marL="0" indent="0">
              <a:buNone/>
            </a:pPr>
            <a:r>
              <a:rPr lang="en-GB">
                <a:cs typeface="Arial"/>
              </a:rPr>
              <a:t>1. Nura </a:t>
            </a:r>
            <a:r>
              <a:rPr lang="en-GB" err="1">
                <a:cs typeface="Arial"/>
              </a:rPr>
              <a:t>Aydid</a:t>
            </a:r>
            <a:r>
              <a:rPr lang="en-GB">
                <a:cs typeface="Arial"/>
              </a:rPr>
              <a:t>. Somaliland Country Director</a:t>
            </a:r>
          </a:p>
          <a:p>
            <a:pPr marL="0" indent="0">
              <a:buNone/>
            </a:pPr>
            <a:r>
              <a:rPr lang="en-GB">
                <a:cs typeface="Arial"/>
              </a:rPr>
              <a:t>2. Ayan Mohamed: Programme Coordinator</a:t>
            </a:r>
          </a:p>
          <a:p>
            <a:pPr marL="0" indent="0">
              <a:buNone/>
            </a:pPr>
            <a:r>
              <a:rPr lang="en-GB">
                <a:cs typeface="Arial"/>
              </a:rPr>
              <a:t>3. Khadra Mohamed: Operations Manager</a:t>
            </a:r>
          </a:p>
          <a:p>
            <a:pPr marL="0" indent="0">
              <a:buNone/>
            </a:pPr>
            <a:r>
              <a:rPr lang="en-GB">
                <a:cs typeface="Arial"/>
              </a:rPr>
              <a:t>4. Samatar Ahmed : Security  and Logistics Officer</a:t>
            </a:r>
          </a:p>
          <a:p>
            <a:pPr marL="0" indent="0">
              <a:buNone/>
            </a:pPr>
            <a:r>
              <a:rPr lang="en-GB">
                <a:cs typeface="Arial"/>
              </a:rPr>
              <a:t>5. Abdi Ali : THET Somaliland Driver</a:t>
            </a: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293271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F257-1711-4322-9EC7-746404260086}"/>
              </a:ext>
            </a:extLst>
          </p:cNvPr>
          <p:cNvSpPr>
            <a:spLocks noGrp="1"/>
          </p:cNvSpPr>
          <p:nvPr>
            <p:ph type="title"/>
          </p:nvPr>
        </p:nvSpPr>
        <p:spPr>
          <a:xfrm>
            <a:off x="584327" y="76560"/>
            <a:ext cx="10593956" cy="910806"/>
          </a:xfrm>
        </p:spPr>
        <p:txBody>
          <a:bodyPr>
            <a:normAutofit/>
          </a:bodyPr>
          <a:lstStyle/>
          <a:p>
            <a:r>
              <a:rPr lang="en-GB" sz="2400">
                <a:ea typeface="+mj-lt"/>
                <a:cs typeface="+mj-lt"/>
              </a:rPr>
              <a:t>Somaliland </a:t>
            </a:r>
          </a:p>
        </p:txBody>
      </p:sp>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578997" y="956536"/>
            <a:ext cx="5418107" cy="5522343"/>
          </a:xfrm>
        </p:spPr>
        <p:txBody>
          <a:bodyPr vert="horz" lIns="91440" tIns="45720" rIns="91440" bIns="45720" rtlCol="0" anchor="t">
            <a:normAutofit/>
          </a:bodyPr>
          <a:lstStyle/>
          <a:p>
            <a:pPr marL="383540" indent="-383540">
              <a:buNone/>
            </a:pPr>
            <a:endParaRPr lang="en-US">
              <a:cs typeface="Arial"/>
            </a:endParaRPr>
          </a:p>
          <a:p>
            <a:pPr marL="383540" indent="-383540">
              <a:buNone/>
            </a:pPr>
            <a:endParaRPr lang="en-US">
              <a:ea typeface="+mn-lt"/>
              <a:cs typeface="+mn-lt"/>
            </a:endParaRPr>
          </a:p>
          <a:p>
            <a:pPr marL="0" indent="0">
              <a:buNone/>
            </a:pPr>
            <a:r>
              <a:rPr lang="en-US">
                <a:ea typeface="+mn-lt"/>
                <a:cs typeface="+mn-lt"/>
              </a:rPr>
              <a:t>•Self-declared  Democratic Government, </a:t>
            </a:r>
          </a:p>
          <a:p>
            <a:pPr marL="383540" indent="-383540">
              <a:buNone/>
            </a:pPr>
            <a:r>
              <a:rPr lang="en-US">
                <a:ea typeface="+mn-lt"/>
                <a:cs typeface="+mn-lt"/>
              </a:rPr>
              <a:t>•Not  internationally recognized  </a:t>
            </a:r>
            <a:endParaRPr lang="en-US">
              <a:cs typeface="Arial" panose="020B0604020202020204"/>
            </a:endParaRPr>
          </a:p>
          <a:p>
            <a:pPr marL="383540" indent="-383540">
              <a:buNone/>
            </a:pPr>
            <a:r>
              <a:rPr lang="en-US">
                <a:ea typeface="+mn-lt"/>
                <a:cs typeface="+mn-lt"/>
              </a:rPr>
              <a:t>•Somaliland got their independent from  Britain 1960 June 26</a:t>
            </a:r>
            <a:endParaRPr lang="en-US">
              <a:cs typeface="Arial" panose="020B0604020202020204"/>
            </a:endParaRPr>
          </a:p>
          <a:p>
            <a:pPr marL="383540" indent="-383540">
              <a:buNone/>
            </a:pPr>
            <a:r>
              <a:rPr lang="en-US">
                <a:ea typeface="+mn-lt"/>
                <a:cs typeface="+mn-lt"/>
              </a:rPr>
              <a:t>•Somaliland  got their independent from Somalia 1991 may 18</a:t>
            </a:r>
            <a:endParaRPr lang="en-US">
              <a:cs typeface="Arial" panose="020B0604020202020204"/>
            </a:endParaRPr>
          </a:p>
          <a:p>
            <a:pPr marL="383540" indent="-383540">
              <a:buNone/>
            </a:pPr>
            <a:r>
              <a:rPr lang="en-US">
                <a:ea typeface="+mn-lt"/>
                <a:cs typeface="+mn-lt"/>
              </a:rPr>
              <a:t>•Its  was secure and peace since then</a:t>
            </a:r>
            <a:endParaRPr lang="en-US">
              <a:cs typeface="Arial" panose="020B0604020202020204"/>
            </a:endParaRPr>
          </a:p>
          <a:p>
            <a:pPr marL="0" indent="0">
              <a:buNone/>
            </a:pPr>
            <a:endParaRPr lang="en-US">
              <a:cs typeface="Arial" panose="020B0604020202020204"/>
            </a:endParaRP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6" name="TextBox 5">
            <a:extLst>
              <a:ext uri="{FF2B5EF4-FFF2-40B4-BE49-F238E27FC236}">
                <a16:creationId xmlns:a16="http://schemas.microsoft.com/office/drawing/2014/main" id="{B5B1713E-9CA8-4386-B51A-9520C6A3861A}"/>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8" name="Picture 8" descr="Map&#10;&#10;Description automatically generated">
            <a:extLst>
              <a:ext uri="{FF2B5EF4-FFF2-40B4-BE49-F238E27FC236}">
                <a16:creationId xmlns:a16="http://schemas.microsoft.com/office/drawing/2014/main" id="{5B811362-D0AC-49F6-A046-B065488EE6FC}"/>
              </a:ext>
            </a:extLst>
          </p:cNvPr>
          <p:cNvPicPr>
            <a:picLocks noChangeAspect="1"/>
          </p:cNvPicPr>
          <p:nvPr/>
        </p:nvPicPr>
        <p:blipFill>
          <a:blip r:embed="rId3"/>
          <a:stretch>
            <a:fillRect/>
          </a:stretch>
        </p:blipFill>
        <p:spPr>
          <a:xfrm>
            <a:off x="6277155" y="1425821"/>
            <a:ext cx="2743200" cy="3546282"/>
          </a:xfrm>
          <a:prstGeom prst="rect">
            <a:avLst/>
          </a:prstGeom>
        </p:spPr>
      </p:pic>
    </p:spTree>
    <p:extLst>
      <p:ext uri="{BB962C8B-B14F-4D97-AF65-F5344CB8AC3E}">
        <p14:creationId xmlns:p14="http://schemas.microsoft.com/office/powerpoint/2010/main" val="163510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F257-1711-4322-9EC7-746404260086}"/>
              </a:ext>
            </a:extLst>
          </p:cNvPr>
          <p:cNvSpPr>
            <a:spLocks noGrp="1"/>
          </p:cNvSpPr>
          <p:nvPr>
            <p:ph type="title"/>
          </p:nvPr>
        </p:nvSpPr>
        <p:spPr>
          <a:xfrm>
            <a:off x="584327" y="76560"/>
            <a:ext cx="10593956" cy="910806"/>
          </a:xfrm>
        </p:spPr>
        <p:txBody>
          <a:bodyPr>
            <a:normAutofit/>
          </a:bodyPr>
          <a:lstStyle/>
          <a:p>
            <a:r>
              <a:rPr lang="en-GB" sz="2400">
                <a:ea typeface="+mj-lt"/>
                <a:cs typeface="+mj-lt"/>
              </a:rPr>
              <a:t>Support from the THET Somaliland Office</a:t>
            </a:r>
            <a:endParaRPr lang="en-US" sz="2400">
              <a:ea typeface="+mj-lt"/>
              <a:cs typeface="+mj-lt"/>
            </a:endParaRPr>
          </a:p>
        </p:txBody>
      </p:sp>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578997" y="956536"/>
            <a:ext cx="7876635" cy="5522343"/>
          </a:xfrm>
        </p:spPr>
        <p:txBody>
          <a:bodyPr vert="horz" lIns="91440" tIns="45720" rIns="91440" bIns="45720" rtlCol="0" anchor="t">
            <a:normAutofit lnSpcReduction="10000"/>
          </a:bodyPr>
          <a:lstStyle/>
          <a:p>
            <a:pPr marL="0" indent="0">
              <a:buNone/>
            </a:pPr>
            <a:r>
              <a:rPr lang="en-US">
                <a:cs typeface="Arial"/>
              </a:rPr>
              <a:t>Somaliland office will support both  programm quality and logitical arrangmnt required .</a:t>
            </a:r>
          </a:p>
          <a:p>
            <a:pPr marL="0" indent="0">
              <a:buNone/>
            </a:pPr>
            <a:r>
              <a:rPr lang="en-US">
                <a:cs typeface="Arial"/>
              </a:rPr>
              <a:t>Somaliland Health is Based on the following Key National  document.</a:t>
            </a:r>
          </a:p>
          <a:p>
            <a:pPr marL="0" indent="0">
              <a:buNone/>
            </a:pPr>
            <a:r>
              <a:rPr lang="en-US">
                <a:cs typeface="Arial"/>
              </a:rPr>
              <a:t>1. Somaliland Health policy developed 2011 and currently under review </a:t>
            </a:r>
          </a:p>
          <a:p>
            <a:pPr marL="0" indent="0">
              <a:buNone/>
            </a:pPr>
            <a:r>
              <a:rPr lang="en-US">
                <a:cs typeface="Arial"/>
              </a:rPr>
              <a:t>2. Health Sector Strategic plan </a:t>
            </a:r>
          </a:p>
          <a:p>
            <a:pPr marL="0" indent="0">
              <a:buNone/>
            </a:pPr>
            <a:r>
              <a:rPr lang="en-US">
                <a:cs typeface="Arial"/>
              </a:rPr>
              <a:t>3. Somaliland Democratic Health survey  published 2020  October  UNFPA</a:t>
            </a:r>
          </a:p>
          <a:p>
            <a:pPr marL="0" indent="0">
              <a:buNone/>
            </a:pPr>
            <a:r>
              <a:rPr lang="en-US">
                <a:cs typeface="Arial"/>
              </a:rPr>
              <a:t>4.  Very important that you align with all your work with MOHD priories identified in the UKPHS Scooping assessment report.</a:t>
            </a:r>
          </a:p>
          <a:p>
            <a:pPr marL="0" indent="0">
              <a:buNone/>
            </a:pPr>
            <a:r>
              <a:rPr lang="en-US">
                <a:cs typeface="Arial"/>
              </a:rPr>
              <a:t>5. The HPs to  ensure closely work with MOH line Management staff.</a:t>
            </a:r>
          </a:p>
          <a:p>
            <a:pPr marL="0" indent="0">
              <a:buNone/>
            </a:pPr>
            <a:r>
              <a:rPr lang="en-US">
                <a:cs typeface="Arial"/>
              </a:rPr>
              <a:t>6. Participation of Bi-annual Health and Nutrition  coordination meetings organized by MOH .</a:t>
            </a:r>
          </a:p>
          <a:p>
            <a:pPr marL="0" indent="0">
              <a:buNone/>
            </a:pPr>
            <a:r>
              <a:rPr lang="en-US">
                <a:cs typeface="Arial"/>
              </a:rPr>
              <a:t>7. Somaliland Treatment Guidelines</a:t>
            </a:r>
          </a:p>
          <a:p>
            <a:pPr marL="0" indent="0">
              <a:buNone/>
            </a:pPr>
            <a:endParaRPr lang="en-US">
              <a:cs typeface="Arial"/>
            </a:endParaRP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550205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889357" y="1771008"/>
            <a:ext cx="7200900" cy="3581400"/>
          </a:xfrm>
        </p:spPr>
        <p:txBody>
          <a:bodyPr vert="horz" lIns="91440" tIns="45720" rIns="91440" bIns="45720" rtlCol="0" anchor="t">
            <a:normAutofit/>
          </a:bodyPr>
          <a:lstStyle/>
          <a:p>
            <a:pPr marL="0" indent="0">
              <a:buNone/>
            </a:pPr>
            <a:r>
              <a:rPr lang="en-GB" u="sng"/>
              <a:t>Support in logistics and security</a:t>
            </a:r>
          </a:p>
          <a:p>
            <a:pPr marL="383540" indent="-383540"/>
            <a:r>
              <a:rPr lang="en-GB" i="1"/>
              <a:t>What activities can the THET Somaliland Office assist with?</a:t>
            </a:r>
            <a:endParaRPr lang="en-GB" i="1">
              <a:cs typeface="Arial" panose="020B0604020202020204"/>
            </a:endParaRPr>
          </a:p>
          <a:p>
            <a:pPr marL="383540" indent="-383540"/>
            <a:r>
              <a:rPr lang="en-GB" i="1">
                <a:cs typeface="Arial" panose="020B0604020202020204"/>
              </a:rPr>
              <a:t>Booking accommodation</a:t>
            </a:r>
          </a:p>
          <a:p>
            <a:pPr marL="383540" indent="-383540"/>
            <a:r>
              <a:rPr lang="en-GB" i="1">
                <a:cs typeface="Arial" panose="020B0604020202020204"/>
              </a:rPr>
              <a:t>Transport arrangement including airport pick up</a:t>
            </a:r>
          </a:p>
          <a:p>
            <a:pPr marL="383540" indent="-383540"/>
            <a:r>
              <a:rPr lang="en-GB" i="1">
                <a:cs typeface="Arial" panose="020B0604020202020204"/>
              </a:rPr>
              <a:t>Security briefing to the incoming volunteers </a:t>
            </a:r>
          </a:p>
          <a:p>
            <a:pPr marL="383540" indent="-383540"/>
            <a:r>
              <a:rPr lang="en-GB" i="1">
                <a:cs typeface="Arial" panose="020B0604020202020204"/>
              </a:rPr>
              <a:t>Ensuring safety and security by communication with them on daily basis.</a:t>
            </a:r>
          </a:p>
          <a:p>
            <a:pPr marL="383540" indent="-383540"/>
            <a:endParaRPr lang="en-GB" i="1">
              <a:cs typeface="Arial" panose="020B0604020202020204"/>
            </a:endParaRPr>
          </a:p>
          <a:p>
            <a:pPr marL="383540" indent="-383540"/>
            <a:endParaRPr lang="en-GB" i="1">
              <a:cs typeface="Arial" panose="020B0604020202020204"/>
            </a:endParaRPr>
          </a:p>
          <a:p>
            <a:pPr marL="383540" indent="-383540"/>
            <a:endParaRPr lang="en-GB" i="1">
              <a:cs typeface="Arial" panose="020B0604020202020204"/>
            </a:endParaRP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5" name="Title 1">
            <a:extLst>
              <a:ext uri="{FF2B5EF4-FFF2-40B4-BE49-F238E27FC236}">
                <a16:creationId xmlns:a16="http://schemas.microsoft.com/office/drawing/2014/main" id="{F681C3DD-F22A-4290-AC77-B0FA110281DE}"/>
              </a:ext>
            </a:extLst>
          </p:cNvPr>
          <p:cNvSpPr>
            <a:spLocks noGrp="1"/>
          </p:cNvSpPr>
          <p:nvPr>
            <p:ph type="title"/>
          </p:nvPr>
        </p:nvSpPr>
        <p:spPr>
          <a:xfrm>
            <a:off x="771846" y="418672"/>
            <a:ext cx="7200900" cy="1485900"/>
          </a:xfrm>
        </p:spPr>
        <p:txBody>
          <a:bodyPr>
            <a:normAutofit/>
          </a:bodyPr>
          <a:lstStyle/>
          <a:p>
            <a:r>
              <a:rPr lang="en-GB" sz="3600"/>
              <a:t>Support from the THET Somaliland Office</a:t>
            </a:r>
            <a:endParaRPr lang="en-US" sz="3600"/>
          </a:p>
        </p:txBody>
      </p:sp>
    </p:spTree>
    <p:extLst>
      <p:ext uri="{BB962C8B-B14F-4D97-AF65-F5344CB8AC3E}">
        <p14:creationId xmlns:p14="http://schemas.microsoft.com/office/powerpoint/2010/main" val="384061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971550" y="1720921"/>
            <a:ext cx="7200900" cy="3581400"/>
          </a:xfrm>
        </p:spPr>
        <p:txBody>
          <a:bodyPr vert="horz" lIns="91440" tIns="45720" rIns="91440" bIns="45720" rtlCol="0" anchor="t">
            <a:normAutofit/>
          </a:bodyPr>
          <a:lstStyle/>
          <a:p>
            <a:pPr marL="0" indent="0">
              <a:buNone/>
            </a:pPr>
            <a:r>
              <a:rPr lang="en-GB" u="sng"/>
              <a:t>How to arrange support</a:t>
            </a:r>
          </a:p>
          <a:p>
            <a:pPr marL="383540" indent="-383540"/>
            <a:r>
              <a:rPr lang="en-GB" i="1"/>
              <a:t>How should HPs go about arranging logistical support with the THET Somaliland Office?</a:t>
            </a:r>
            <a:endParaRPr lang="en-GB" i="1">
              <a:cs typeface="Arial" panose="020B0604020202020204"/>
            </a:endParaRPr>
          </a:p>
          <a:p>
            <a:pPr marL="383540" indent="-383540"/>
            <a:r>
              <a:rPr lang="en-GB" i="1">
                <a:cs typeface="Arial" panose="020B0604020202020204"/>
              </a:rPr>
              <a:t>Sharing HPs trip plan to THET Somaliland</a:t>
            </a:r>
          </a:p>
          <a:p>
            <a:pPr marL="383540" indent="-383540"/>
            <a:r>
              <a:rPr lang="en-GB" i="1">
                <a:cs typeface="Arial" panose="020B0604020202020204"/>
              </a:rPr>
              <a:t>THET to make contract with one of its approved drivers</a:t>
            </a:r>
          </a:p>
          <a:p>
            <a:pPr marL="383540" indent="-383540"/>
            <a:r>
              <a:rPr lang="en-GB" i="1">
                <a:cs typeface="Arial" panose="020B0604020202020204"/>
              </a:rPr>
              <a:t>HPs to make the payment of the vehicle at the end of their itinerary. </a:t>
            </a:r>
          </a:p>
          <a:p>
            <a:pPr marL="383540" indent="-383540"/>
            <a:endParaRPr lang="en-GB" i="1">
              <a:cs typeface="Arial" panose="020B0604020202020204"/>
            </a:endParaRP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5" name="Title 1">
            <a:extLst>
              <a:ext uri="{FF2B5EF4-FFF2-40B4-BE49-F238E27FC236}">
                <a16:creationId xmlns:a16="http://schemas.microsoft.com/office/drawing/2014/main" id="{F681C3DD-F22A-4290-AC77-B0FA110281DE}"/>
              </a:ext>
            </a:extLst>
          </p:cNvPr>
          <p:cNvSpPr>
            <a:spLocks noGrp="1"/>
          </p:cNvSpPr>
          <p:nvPr>
            <p:ph type="title"/>
          </p:nvPr>
        </p:nvSpPr>
        <p:spPr>
          <a:xfrm>
            <a:off x="771846" y="418672"/>
            <a:ext cx="7200900" cy="1485900"/>
          </a:xfrm>
        </p:spPr>
        <p:txBody>
          <a:bodyPr>
            <a:normAutofit/>
          </a:bodyPr>
          <a:lstStyle/>
          <a:p>
            <a:r>
              <a:rPr lang="en-GB" sz="3600"/>
              <a:t>Support from the THET Somaliland Office</a:t>
            </a:r>
            <a:endParaRPr lang="en-US" sz="3600"/>
          </a:p>
        </p:txBody>
      </p:sp>
    </p:spTree>
    <p:extLst>
      <p:ext uri="{BB962C8B-B14F-4D97-AF65-F5344CB8AC3E}">
        <p14:creationId xmlns:p14="http://schemas.microsoft.com/office/powerpoint/2010/main" val="33077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15754-19AF-4ED5-AB85-93F577B09456}"/>
              </a:ext>
            </a:extLst>
          </p:cNvPr>
          <p:cNvSpPr>
            <a:spLocks noGrp="1"/>
          </p:cNvSpPr>
          <p:nvPr>
            <p:ph idx="1"/>
          </p:nvPr>
        </p:nvSpPr>
        <p:spPr>
          <a:xfrm>
            <a:off x="529892" y="1538909"/>
            <a:ext cx="7200900" cy="3581400"/>
          </a:xfrm>
        </p:spPr>
        <p:txBody>
          <a:bodyPr/>
          <a:lstStyle/>
          <a:p>
            <a:pPr marL="0" indent="0">
              <a:buNone/>
            </a:pPr>
            <a:r>
              <a:rPr lang="en-GB" u="sng"/>
              <a:t>Next steps</a:t>
            </a:r>
          </a:p>
          <a:p>
            <a:r>
              <a:rPr lang="en-GB" i="1"/>
              <a:t>What should grantholders do next?</a:t>
            </a:r>
          </a:p>
          <a:p>
            <a:pPr lvl="1"/>
            <a:r>
              <a:rPr lang="en-GB" i="1"/>
              <a:t>i.e. inform THET Somaliland Office of their planned travel dates, inform SO of numbers of volunteers travelling etc.</a:t>
            </a:r>
          </a:p>
        </p:txBody>
      </p:sp>
      <p:pic>
        <p:nvPicPr>
          <p:cNvPr id="4" name="Picture 3" descr="A picture containing text, clipart&#10;&#10;Description automatically generated">
            <a:extLst>
              <a:ext uri="{FF2B5EF4-FFF2-40B4-BE49-F238E27FC236}">
                <a16:creationId xmlns:a16="http://schemas.microsoft.com/office/drawing/2014/main" id="{B9052678-1F4C-4EE5-B56C-3A3AFBDC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5" name="Title 1">
            <a:extLst>
              <a:ext uri="{FF2B5EF4-FFF2-40B4-BE49-F238E27FC236}">
                <a16:creationId xmlns:a16="http://schemas.microsoft.com/office/drawing/2014/main" id="{F681C3DD-F22A-4290-AC77-B0FA110281DE}"/>
              </a:ext>
            </a:extLst>
          </p:cNvPr>
          <p:cNvSpPr>
            <a:spLocks noGrp="1"/>
          </p:cNvSpPr>
          <p:nvPr>
            <p:ph type="title"/>
          </p:nvPr>
        </p:nvSpPr>
        <p:spPr>
          <a:xfrm>
            <a:off x="771846" y="418672"/>
            <a:ext cx="7200900" cy="1485900"/>
          </a:xfrm>
        </p:spPr>
        <p:txBody>
          <a:bodyPr>
            <a:normAutofit/>
          </a:bodyPr>
          <a:lstStyle/>
          <a:p>
            <a:r>
              <a:rPr lang="en-GB" sz="3600"/>
              <a:t>Support from the THET Somaliland Office</a:t>
            </a:r>
            <a:endParaRPr lang="en-US" sz="3600"/>
          </a:p>
        </p:txBody>
      </p:sp>
    </p:spTree>
    <p:extLst>
      <p:ext uri="{BB962C8B-B14F-4D97-AF65-F5344CB8AC3E}">
        <p14:creationId xmlns:p14="http://schemas.microsoft.com/office/powerpoint/2010/main" val="2781463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611" y="2208132"/>
            <a:ext cx="7200900" cy="733097"/>
          </a:xfrm>
        </p:spPr>
        <p:txBody>
          <a:bodyPr>
            <a:normAutofit fontScale="90000"/>
          </a:bodyPr>
          <a:lstStyle/>
          <a:p>
            <a:pPr algn="ctr"/>
            <a:r>
              <a:rPr lang="en-GB" sz="2700" b="1">
                <a:latin typeface="Calibri" panose="020F0502020204030204" pitchFamily="34" charset="0"/>
                <a:cs typeface="Calibri" panose="020F0502020204030204" pitchFamily="34" charset="0"/>
              </a:rPr>
              <a:t>THANK YOU!</a:t>
            </a:r>
            <a:br>
              <a:rPr lang="en-GB" sz="2700">
                <a:latin typeface="Calibri" panose="020F0502020204030204" pitchFamily="34" charset="0"/>
                <a:cs typeface="Calibri" panose="020F0502020204030204" pitchFamily="34" charset="0"/>
              </a:rPr>
            </a:br>
            <a:br>
              <a:rPr lang="en-GB" sz="2700">
                <a:latin typeface="Calibri" panose="020F0502020204030204" pitchFamily="34" charset="0"/>
                <a:cs typeface="Calibri" panose="020F0502020204030204" pitchFamily="34" charset="0"/>
              </a:rPr>
            </a:br>
            <a:r>
              <a:rPr lang="en-GB" sz="2700">
                <a:latin typeface="Calibri" panose="020F0502020204030204" pitchFamily="34" charset="0"/>
                <a:cs typeface="Calibri" panose="020F0502020204030204" pitchFamily="34" charset="0"/>
              </a:rPr>
              <a:t>Any further questions:</a:t>
            </a:r>
            <a:br>
              <a:rPr lang="en-GB" sz="2700">
                <a:latin typeface="Calibri" panose="020F0502020204030204" pitchFamily="34" charset="0"/>
                <a:cs typeface="Calibri" panose="020F0502020204030204" pitchFamily="34" charset="0"/>
              </a:rPr>
            </a:br>
            <a:r>
              <a:rPr lang="en-GB" sz="2700">
                <a:latin typeface="Calibri" panose="020F0502020204030204" pitchFamily="34" charset="0"/>
                <a:cs typeface="Calibri" panose="020F0502020204030204" pitchFamily="34" charset="0"/>
                <a:hlinkClick r:id="rId2"/>
              </a:rPr>
              <a:t>beatricew@thet.org</a:t>
            </a:r>
            <a:br>
              <a:rPr lang="en-GB" sz="2700">
                <a:latin typeface="Calibri" panose="020F0502020204030204" pitchFamily="34" charset="0"/>
                <a:cs typeface="Calibri" panose="020F0502020204030204" pitchFamily="34" charset="0"/>
              </a:rPr>
            </a:br>
            <a:r>
              <a:rPr lang="en-GB" sz="2700">
                <a:latin typeface="Calibri" panose="020F0502020204030204" pitchFamily="34" charset="0"/>
                <a:cs typeface="Calibri" panose="020F0502020204030204" pitchFamily="34" charset="0"/>
                <a:hlinkClick r:id="rId3"/>
              </a:rPr>
              <a:t>richard.skone-james@thet.org</a:t>
            </a:r>
            <a:r>
              <a:rPr lang="en-GB" sz="2700">
                <a:latin typeface="Calibri" panose="020F0502020204030204" pitchFamily="34" charset="0"/>
                <a:cs typeface="Calibri" panose="020F0502020204030204" pitchFamily="34" charset="0"/>
              </a:rPr>
              <a:t> </a:t>
            </a:r>
            <a:endParaRPr lang="en-GB" sz="2000">
              <a:latin typeface="Swiss 921" panose="02000506050000020004" pitchFamily="2" charset="0"/>
            </a:endParaRPr>
          </a:p>
        </p:txBody>
      </p:sp>
      <p:pic>
        <p:nvPicPr>
          <p:cNvPr id="9" name="Picture 8" descr="A picture containing text, clipart&#10;&#10;Description automatically generated">
            <a:extLst>
              <a:ext uri="{FF2B5EF4-FFF2-40B4-BE49-F238E27FC236}">
                <a16:creationId xmlns:a16="http://schemas.microsoft.com/office/drawing/2014/main" id="{1E7A82DD-BBAD-47BD-9B92-295F983EC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53326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18964"/>
            <a:ext cx="7812270" cy="464262"/>
          </a:xfrm>
        </p:spPr>
        <p:txBody>
          <a:bodyPr vert="horz" lIns="91440" tIns="45720" rIns="91440" bIns="45720" rtlCol="0" anchor="t">
            <a:noAutofit/>
          </a:bodyPr>
          <a:lstStyle/>
          <a:p>
            <a:pPr marL="0" indent="0" algn="just">
              <a:buNone/>
            </a:pPr>
            <a:r>
              <a:rPr lang="en-GB" sz="2400" b="1">
                <a:latin typeface="Montserrat Light"/>
              </a:rPr>
              <a:t>1. Aims and outcomes of FIWP – U&amp;S</a:t>
            </a:r>
          </a:p>
          <a:p>
            <a:pPr marL="0" indent="0" algn="just">
              <a:buNone/>
            </a:pPr>
            <a:endParaRPr lang="en-GB" sz="1800" b="1">
              <a:latin typeface="Montserrat Light" panose="00000400000000000000" pitchFamily="50" charset="0"/>
            </a:endParaRPr>
          </a:p>
          <a:p>
            <a:pPr marL="383540" indent="-383540" algn="ctr">
              <a:buNone/>
            </a:pPr>
            <a:r>
              <a:rPr lang="en-GB" b="1">
                <a:ea typeface="+mn-lt"/>
                <a:cs typeface="+mn-lt"/>
              </a:rPr>
              <a:t>In Somaliland:</a:t>
            </a:r>
            <a:endParaRPr lang="en-GB">
              <a:ea typeface="+mn-lt"/>
              <a:cs typeface="+mn-lt"/>
            </a:endParaRPr>
          </a:p>
          <a:p>
            <a:pPr marL="383540" indent="-383540" algn="ctr">
              <a:buNone/>
            </a:pPr>
            <a:endParaRPr lang="en-GB">
              <a:ea typeface="+mn-lt"/>
              <a:cs typeface="+mn-lt"/>
            </a:endParaRPr>
          </a:p>
          <a:p>
            <a:pPr marL="383540" indent="-383540">
              <a:buFont typeface="Franklin Gothic Book"/>
              <a:buChar char="■"/>
            </a:pPr>
            <a:r>
              <a:rPr lang="en-GB" sz="1800">
                <a:ea typeface="+mn-lt"/>
                <a:cs typeface="+mn-lt"/>
              </a:rPr>
              <a:t>Supporting 4 UK-Somaliland health partnerships to deliver health systems strengthening activities:</a:t>
            </a:r>
          </a:p>
          <a:p>
            <a:pPr lvl="1" indent="-383540"/>
            <a:r>
              <a:rPr lang="en-GB" sz="1800">
                <a:ea typeface="+mn-lt"/>
                <a:cs typeface="+mn-lt"/>
              </a:rPr>
              <a:t>208 healthcare professionals</a:t>
            </a:r>
            <a:endParaRPr lang="en-GB">
              <a:ea typeface="+mn-lt"/>
              <a:cs typeface="+mn-lt"/>
            </a:endParaRPr>
          </a:p>
          <a:p>
            <a:pPr lvl="1" indent="-383540"/>
            <a:r>
              <a:rPr lang="en-GB" sz="1800">
                <a:ea typeface="+mn-lt"/>
                <a:cs typeface="+mn-lt"/>
              </a:rPr>
              <a:t>7 regions of Somaliland</a:t>
            </a:r>
            <a:endParaRPr lang="en-GB">
              <a:ea typeface="+mn-lt"/>
              <a:cs typeface="+mn-lt"/>
            </a:endParaRPr>
          </a:p>
          <a:p>
            <a:pPr lvl="1" indent="-383540"/>
            <a:r>
              <a:rPr lang="en-GB" sz="1800">
                <a:ea typeface="+mn-lt"/>
                <a:cs typeface="+mn-lt"/>
              </a:rPr>
              <a:t>21 health delivery institutions</a:t>
            </a:r>
            <a:endParaRPr lang="en-GB">
              <a:cs typeface="Arial" panose="020B0604020202020204"/>
            </a:endParaRPr>
          </a:p>
          <a:p>
            <a:pPr marL="383540" indent="-383540">
              <a:buFont typeface="Franklin Gothic Book"/>
              <a:buChar char="■"/>
            </a:pPr>
            <a:r>
              <a:rPr lang="en-GB" sz="1800">
                <a:ea typeface="+mn-lt"/>
                <a:cs typeface="+mn-lt"/>
              </a:rPr>
              <a:t>Working closely with the Somaliland Ministry of Health to:</a:t>
            </a:r>
          </a:p>
          <a:p>
            <a:pPr lvl="1" indent="-383540"/>
            <a:r>
              <a:rPr lang="en-GB" sz="1800">
                <a:ea typeface="+mn-lt"/>
                <a:cs typeface="+mn-lt"/>
              </a:rPr>
              <a:t>revise and develop nursing and midwifery curricula, ready to be implemented nationally by Somaliland nursing and midwifery faculty</a:t>
            </a:r>
            <a:endParaRPr lang="en-GB" i="0">
              <a:cs typeface="Arial" panose="020B0604020202020204"/>
            </a:endParaRPr>
          </a:p>
          <a:p>
            <a:pPr marL="0" indent="0" algn="just">
              <a:buNone/>
            </a:pPr>
            <a:endParaRPr lang="en-GB" sz="2400" b="1">
              <a:latin typeface="Montserrat Light" panose="00000400000000000000" pitchFamily="50" charset="0"/>
            </a:endParaRPr>
          </a:p>
        </p:txBody>
      </p:sp>
      <p:pic>
        <p:nvPicPr>
          <p:cNvPr id="10" name="Picture 9" descr="A picture containing text, clipart&#10;&#10;Description automatically generated">
            <a:extLst>
              <a:ext uri="{FF2B5EF4-FFF2-40B4-BE49-F238E27FC236}">
                <a16:creationId xmlns:a16="http://schemas.microsoft.com/office/drawing/2014/main" id="{FE53950E-D73B-45D7-9D4E-39AD25ADD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19788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18964"/>
            <a:ext cx="7812270" cy="464262"/>
          </a:xfrm>
        </p:spPr>
        <p:txBody>
          <a:bodyPr vert="horz" lIns="91440" tIns="45720" rIns="91440" bIns="45720" rtlCol="0" anchor="t">
            <a:noAutofit/>
          </a:bodyPr>
          <a:lstStyle/>
          <a:p>
            <a:pPr marL="0" indent="0" algn="just">
              <a:buNone/>
            </a:pPr>
            <a:r>
              <a:rPr lang="en-GB" sz="2400" b="1">
                <a:latin typeface="Montserrat Light"/>
              </a:rPr>
              <a:t>1. Aims and outcomes of FIWP – U&amp;S</a:t>
            </a:r>
          </a:p>
          <a:p>
            <a:pPr marL="0" indent="0" algn="just">
              <a:buNone/>
            </a:pPr>
            <a:endParaRPr lang="en-GB" sz="1800" b="1">
              <a:latin typeface="Montserrat Light" panose="00000400000000000000" pitchFamily="50" charset="0"/>
            </a:endParaRPr>
          </a:p>
          <a:p>
            <a:pPr marL="383540" indent="-383540" algn="ctr">
              <a:buNone/>
            </a:pPr>
            <a:r>
              <a:rPr lang="en-GB" b="1">
                <a:ea typeface="+mn-lt"/>
                <a:cs typeface="+mn-lt"/>
              </a:rPr>
              <a:t>In Uganda:</a:t>
            </a:r>
            <a:endParaRPr lang="en-GB">
              <a:ea typeface="+mn-lt"/>
              <a:cs typeface="+mn-lt"/>
            </a:endParaRPr>
          </a:p>
          <a:p>
            <a:pPr marL="383540" indent="-383540" algn="ctr">
              <a:buNone/>
            </a:pPr>
            <a:endParaRPr lang="en-GB">
              <a:ea typeface="+mn-lt"/>
              <a:cs typeface="+mn-lt"/>
            </a:endParaRPr>
          </a:p>
          <a:p>
            <a:pPr marL="383540" indent="-383540">
              <a:buFont typeface="Franklin Gothic Book"/>
              <a:buChar char="■"/>
            </a:pPr>
            <a:r>
              <a:rPr lang="en-GB" sz="1800">
                <a:ea typeface="+mn-lt"/>
                <a:cs typeface="+mn-lt"/>
              </a:rPr>
              <a:t>Supporting UK-Uganda health partnerships to deliver health systems strengthening activities </a:t>
            </a:r>
          </a:p>
          <a:p>
            <a:pPr lvl="1" indent="-383540"/>
            <a:r>
              <a:rPr lang="en-GB" sz="1800">
                <a:ea typeface="+mn-lt"/>
                <a:cs typeface="+mn-lt"/>
              </a:rPr>
              <a:t>4 regions of Uganda</a:t>
            </a:r>
            <a:endParaRPr lang="en-GB">
              <a:cs typeface="Arial" panose="020B0604020202020204"/>
            </a:endParaRPr>
          </a:p>
          <a:p>
            <a:pPr lvl="1" indent="-383540">
              <a:buFont typeface="Franklin Gothic Book"/>
            </a:pPr>
            <a:r>
              <a:rPr lang="en-GB" sz="1800">
                <a:ea typeface="+mn-lt"/>
                <a:cs typeface="+mn-lt"/>
              </a:rPr>
              <a:t>3,100 healthcare professionals</a:t>
            </a:r>
          </a:p>
          <a:p>
            <a:pPr lvl="1" indent="-383540">
              <a:buFont typeface="Franklin Gothic Book"/>
            </a:pPr>
            <a:r>
              <a:rPr lang="en-GB" sz="1800">
                <a:ea typeface="+mn-lt"/>
                <a:cs typeface="+mn-lt"/>
              </a:rPr>
              <a:t>70 health delivery institutions</a:t>
            </a:r>
            <a:endParaRPr lang="en-GB">
              <a:ea typeface="+mn-lt"/>
              <a:cs typeface="+mn-lt"/>
            </a:endParaRPr>
          </a:p>
          <a:p>
            <a:pPr lvl="1" indent="-383540">
              <a:buFont typeface="Franklin Gothic Book"/>
            </a:pPr>
            <a:r>
              <a:rPr lang="en-GB" sz="1800">
                <a:ea typeface="+mn-lt"/>
                <a:cs typeface="+mn-lt"/>
              </a:rPr>
              <a:t>New and improved curricula, policies and guidelines</a:t>
            </a:r>
            <a:endParaRPr lang="en-GB" sz="1800">
              <a:latin typeface="Arial"/>
              <a:cs typeface="Arial" panose="020B0604020202020204"/>
            </a:endParaRPr>
          </a:p>
        </p:txBody>
      </p:sp>
      <p:pic>
        <p:nvPicPr>
          <p:cNvPr id="10" name="Picture 9" descr="A picture containing text, clipart&#10;&#10;Description automatically generated">
            <a:extLst>
              <a:ext uri="{FF2B5EF4-FFF2-40B4-BE49-F238E27FC236}">
                <a16:creationId xmlns:a16="http://schemas.microsoft.com/office/drawing/2014/main" id="{FE53950E-D73B-45D7-9D4E-39AD25ADD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15118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13A9-9A3F-4D56-9ADC-DE841DC51846}"/>
              </a:ext>
            </a:extLst>
          </p:cNvPr>
          <p:cNvSpPr>
            <a:spLocks noGrp="1"/>
          </p:cNvSpPr>
          <p:nvPr>
            <p:ph type="title"/>
          </p:nvPr>
        </p:nvSpPr>
        <p:spPr>
          <a:xfrm>
            <a:off x="458009" y="370114"/>
            <a:ext cx="8615503" cy="422119"/>
          </a:xfrm>
        </p:spPr>
        <p:txBody>
          <a:bodyPr>
            <a:normAutofit fontScale="90000"/>
          </a:bodyPr>
          <a:lstStyle/>
          <a:p>
            <a:pPr algn="ctr"/>
            <a:r>
              <a:rPr lang="en-GB" sz="2800" b="1"/>
              <a:t>2. Funded projects and partnerships in Somaliland</a:t>
            </a:r>
            <a:endParaRPr lang="en-US" sz="2800" b="1">
              <a:cs typeface="Arial" panose="020B0604020202020204"/>
            </a:endParaRPr>
          </a:p>
        </p:txBody>
      </p:sp>
      <p:graphicFrame>
        <p:nvGraphicFramePr>
          <p:cNvPr id="6" name="Content Placeholder 5">
            <a:extLst>
              <a:ext uri="{FF2B5EF4-FFF2-40B4-BE49-F238E27FC236}">
                <a16:creationId xmlns:a16="http://schemas.microsoft.com/office/drawing/2014/main" id="{9FE510D4-9691-42A5-99F1-A90F9FE25226}"/>
              </a:ext>
            </a:extLst>
          </p:cNvPr>
          <p:cNvGraphicFramePr>
            <a:graphicFrameLocks noGrp="1"/>
          </p:cNvGraphicFramePr>
          <p:nvPr>
            <p:ph idx="1"/>
            <p:extLst>
              <p:ext uri="{D42A27DB-BD31-4B8C-83A1-F6EECF244321}">
                <p14:modId xmlns:p14="http://schemas.microsoft.com/office/powerpoint/2010/main" val="4259987924"/>
              </p:ext>
            </p:extLst>
          </p:nvPr>
        </p:nvGraphicFramePr>
        <p:xfrm>
          <a:off x="112037" y="1256169"/>
          <a:ext cx="8972969" cy="4449099"/>
        </p:xfrm>
        <a:graphic>
          <a:graphicData uri="http://schemas.openxmlformats.org/drawingml/2006/table">
            <a:tbl>
              <a:tblPr firstRow="1" bandRow="1">
                <a:tableStyleId>{5C22544A-7EE6-4342-B048-85BDC9FD1C3A}</a:tableStyleId>
              </a:tblPr>
              <a:tblGrid>
                <a:gridCol w="2580236">
                  <a:extLst>
                    <a:ext uri="{9D8B030D-6E8A-4147-A177-3AD203B41FA5}">
                      <a16:colId xmlns:a16="http://schemas.microsoft.com/office/drawing/2014/main" val="3942549980"/>
                    </a:ext>
                  </a:extLst>
                </a:gridCol>
                <a:gridCol w="2851841">
                  <a:extLst>
                    <a:ext uri="{9D8B030D-6E8A-4147-A177-3AD203B41FA5}">
                      <a16:colId xmlns:a16="http://schemas.microsoft.com/office/drawing/2014/main" val="3666973741"/>
                    </a:ext>
                  </a:extLst>
                </a:gridCol>
                <a:gridCol w="3540892">
                  <a:extLst>
                    <a:ext uri="{9D8B030D-6E8A-4147-A177-3AD203B41FA5}">
                      <a16:colId xmlns:a16="http://schemas.microsoft.com/office/drawing/2014/main" val="1595895840"/>
                    </a:ext>
                  </a:extLst>
                </a:gridCol>
              </a:tblGrid>
              <a:tr h="373455">
                <a:tc>
                  <a:txBody>
                    <a:bodyPr/>
                    <a:lstStyle/>
                    <a:p>
                      <a:pPr algn="ctr" rtl="0" fontAlgn="base"/>
                      <a:r>
                        <a:rPr lang="en-GB" sz="1400">
                          <a:solidFill>
                            <a:srgbClr val="FFFFFF"/>
                          </a:solidFill>
                          <a:effectLst/>
                        </a:rPr>
                        <a:t>Lead partners</a:t>
                      </a:r>
                    </a:p>
                  </a:txBody>
                  <a:tcPr/>
                </a:tc>
                <a:tc>
                  <a:txBody>
                    <a:bodyPr/>
                    <a:lstStyle/>
                    <a:p>
                      <a:pPr algn="ctr" rtl="0" fontAlgn="base"/>
                      <a:r>
                        <a:rPr lang="en-GB" sz="1400">
                          <a:solidFill>
                            <a:srgbClr val="FFFFFF"/>
                          </a:solidFill>
                          <a:effectLst/>
                        </a:rPr>
                        <a:t>Additional partners</a:t>
                      </a:r>
                    </a:p>
                  </a:txBody>
                  <a:tcPr/>
                </a:tc>
                <a:tc>
                  <a:txBody>
                    <a:bodyPr/>
                    <a:lstStyle/>
                    <a:p>
                      <a:pPr algn="ctr" rtl="0" fontAlgn="base"/>
                      <a:r>
                        <a:rPr lang="en-GB" sz="1400">
                          <a:solidFill>
                            <a:srgbClr val="FFFFFF"/>
                          </a:solidFill>
                          <a:effectLst/>
                        </a:rPr>
                        <a:t>Projects</a:t>
                      </a:r>
                    </a:p>
                  </a:txBody>
                  <a:tcPr/>
                </a:tc>
                <a:extLst>
                  <a:ext uri="{0D108BD9-81ED-4DB2-BD59-A6C34878D82A}">
                    <a16:rowId xmlns:a16="http://schemas.microsoft.com/office/drawing/2014/main" val="1577670469"/>
                  </a:ext>
                </a:extLst>
              </a:tr>
              <a:tr h="848762">
                <a:tc>
                  <a:txBody>
                    <a:bodyPr/>
                    <a:lstStyle/>
                    <a:p>
                      <a:pPr lvl="0" algn="l">
                        <a:buNone/>
                      </a:pPr>
                      <a:r>
                        <a:rPr lang="en-GB" sz="1400" b="0" i="0" u="none" strike="noStrike" noProof="0">
                          <a:solidFill>
                            <a:schemeClr val="accent1">
                              <a:lumMod val="75000"/>
                            </a:schemeClr>
                          </a:solidFill>
                          <a:effectLst/>
                          <a:latin typeface="Arial"/>
                        </a:rPr>
                        <a:t>King’s Global Health Partnerships; Borama Regional Hospital </a:t>
                      </a:r>
                      <a:endParaRPr lang="en-US" b="0"/>
                    </a:p>
                  </a:txBody>
                  <a:tcPr/>
                </a:tc>
                <a:tc>
                  <a:txBody>
                    <a:bodyPr/>
                    <a:lstStyle/>
                    <a:p>
                      <a:pPr lvl="0" algn="l">
                        <a:buNone/>
                      </a:pPr>
                      <a:r>
                        <a:rPr lang="en-GB" sz="1400" b="0" i="0" u="none" strike="noStrike" noProof="0">
                          <a:solidFill>
                            <a:schemeClr val="accent1">
                              <a:lumMod val="75000"/>
                            </a:schemeClr>
                          </a:solidFill>
                          <a:effectLst/>
                          <a:latin typeface="Arial"/>
                        </a:rPr>
                        <a:t>Ministry of Health Development (</a:t>
                      </a:r>
                      <a:r>
                        <a:rPr lang="en-GB" sz="1400" b="0" i="0" u="none" strike="noStrike" noProof="0" err="1">
                          <a:solidFill>
                            <a:schemeClr val="accent1">
                              <a:lumMod val="75000"/>
                            </a:schemeClr>
                          </a:solidFill>
                          <a:effectLst/>
                          <a:latin typeface="Arial"/>
                        </a:rPr>
                        <a:t>MoHD</a:t>
                      </a:r>
                      <a:r>
                        <a:rPr lang="en-GB" sz="1400" b="0" i="0" u="none" strike="noStrike" noProof="0">
                          <a:solidFill>
                            <a:schemeClr val="accent1">
                              <a:lumMod val="75000"/>
                            </a:schemeClr>
                          </a:solidFill>
                          <a:effectLst/>
                          <a:latin typeface="Arial"/>
                        </a:rPr>
                        <a:t>); World Health Organisation (WHO) </a:t>
                      </a:r>
                      <a:endParaRPr lang="en-US" b="0"/>
                    </a:p>
                  </a:txBody>
                  <a:tcPr/>
                </a:tc>
                <a:tc>
                  <a:txBody>
                    <a:bodyPr/>
                    <a:lstStyle/>
                    <a:p>
                      <a:pPr lvl="0" algn="l">
                        <a:buNone/>
                      </a:pPr>
                      <a:r>
                        <a:rPr lang="en-GB" sz="1400" b="0" i="0" u="none" strike="noStrike" noProof="0">
                          <a:solidFill>
                            <a:schemeClr val="accent1">
                              <a:lumMod val="75000"/>
                            </a:schemeClr>
                          </a:solidFill>
                          <a:effectLst/>
                          <a:latin typeface="Arial"/>
                        </a:rPr>
                        <a:t>UK Somaliland Partnership for Improving Quality Care </a:t>
                      </a:r>
                      <a:endParaRPr lang="en-US" b="0"/>
                    </a:p>
                  </a:txBody>
                  <a:tcPr/>
                </a:tc>
                <a:extLst>
                  <a:ext uri="{0D108BD9-81ED-4DB2-BD59-A6C34878D82A}">
                    <a16:rowId xmlns:a16="http://schemas.microsoft.com/office/drawing/2014/main" val="840474880"/>
                  </a:ext>
                </a:extLst>
              </a:tr>
              <a:tr h="1171292">
                <a:tc>
                  <a:txBody>
                    <a:bodyPr/>
                    <a:lstStyle/>
                    <a:p>
                      <a:pPr algn="l" rtl="0" fontAlgn="base"/>
                      <a:r>
                        <a:rPr lang="en-GB" sz="1400">
                          <a:solidFill>
                            <a:schemeClr val="accent1">
                              <a:lumMod val="75000"/>
                            </a:schemeClr>
                          </a:solidFill>
                          <a:effectLst/>
                        </a:rPr>
                        <a:t>The Royal College of Surgeons of England (</a:t>
                      </a:r>
                      <a:r>
                        <a:rPr lang="en-GB" sz="1400" err="1">
                          <a:solidFill>
                            <a:schemeClr val="accent1">
                              <a:lumMod val="75000"/>
                            </a:schemeClr>
                          </a:solidFill>
                          <a:effectLst/>
                        </a:rPr>
                        <a:t>RCSEng</a:t>
                      </a:r>
                      <a:r>
                        <a:rPr lang="en-GB" sz="1400">
                          <a:solidFill>
                            <a:schemeClr val="accent1">
                              <a:lumMod val="75000"/>
                            </a:schemeClr>
                          </a:solidFill>
                          <a:effectLst/>
                        </a:rPr>
                        <a:t>); Somaliland Medical Association (SLMA)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Ministry of Health Development (</a:t>
                      </a:r>
                      <a:r>
                        <a:rPr lang="en-GB" sz="1400" err="1">
                          <a:solidFill>
                            <a:schemeClr val="accent1">
                              <a:lumMod val="75000"/>
                            </a:schemeClr>
                          </a:solidFill>
                          <a:effectLst/>
                        </a:rPr>
                        <a:t>MoHD</a:t>
                      </a:r>
                      <a:r>
                        <a:rPr lang="en-GB" sz="1400">
                          <a:solidFill>
                            <a:schemeClr val="accent1">
                              <a:lumMod val="75000"/>
                            </a:schemeClr>
                          </a:solidFill>
                          <a:effectLst/>
                        </a:rPr>
                        <a:t>); </a:t>
                      </a:r>
                      <a:r>
                        <a:rPr lang="en-GB" sz="1400" err="1">
                          <a:solidFill>
                            <a:schemeClr val="accent1">
                              <a:lumMod val="75000"/>
                            </a:schemeClr>
                          </a:solidFill>
                          <a:effectLst/>
                        </a:rPr>
                        <a:t>MedicineAfrica</a:t>
                      </a:r>
                      <a:r>
                        <a:rPr lang="en-GB" sz="1400">
                          <a:solidFill>
                            <a:schemeClr val="accent1">
                              <a:lumMod val="75000"/>
                            </a:schemeClr>
                          </a:solidFill>
                          <a:effectLst/>
                        </a:rPr>
                        <a:t>; Hargeisa Group Hospital; Burco Regional Hospital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Partnership for Surgical Systems Strengthening (PaSSS) in Somaliland </a:t>
                      </a:r>
                      <a:endParaRPr lang="en-GB" sz="1400" b="0" i="0">
                        <a:solidFill>
                          <a:schemeClr val="accent1">
                            <a:lumMod val="75000"/>
                          </a:schemeClr>
                        </a:solidFill>
                        <a:effectLst/>
                      </a:endParaRPr>
                    </a:p>
                  </a:txBody>
                  <a:tcPr/>
                </a:tc>
                <a:extLst>
                  <a:ext uri="{0D108BD9-81ED-4DB2-BD59-A6C34878D82A}">
                    <a16:rowId xmlns:a16="http://schemas.microsoft.com/office/drawing/2014/main" val="2719208723"/>
                  </a:ext>
                </a:extLst>
              </a:tr>
              <a:tr h="1171292">
                <a:tc>
                  <a:txBody>
                    <a:bodyPr/>
                    <a:lstStyle/>
                    <a:p>
                      <a:pPr algn="l" rtl="0" fontAlgn="base"/>
                      <a:r>
                        <a:rPr lang="en-GB" sz="1400">
                          <a:solidFill>
                            <a:schemeClr val="accent1">
                              <a:lumMod val="75000"/>
                            </a:schemeClr>
                          </a:solidFill>
                          <a:effectLst/>
                        </a:rPr>
                        <a:t>Coventry University in partnership with Nursing Now Challenge; Edna Adan University and Hospital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Royal College of General Practitioners (RCGP); University of Warwick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Ensuring healthier lives: Healthcare Partnerships co-designing Education and Leadership train the trainer programmes to strengthen sustainable maternity care provision in Somaliland (MATER-SOM) </a:t>
                      </a:r>
                      <a:endParaRPr lang="en-GB" sz="1400" b="0" i="0">
                        <a:solidFill>
                          <a:schemeClr val="accent1">
                            <a:lumMod val="75000"/>
                          </a:schemeClr>
                        </a:solidFill>
                        <a:effectLst/>
                      </a:endParaRPr>
                    </a:p>
                  </a:txBody>
                  <a:tcPr/>
                </a:tc>
                <a:extLst>
                  <a:ext uri="{0D108BD9-81ED-4DB2-BD59-A6C34878D82A}">
                    <a16:rowId xmlns:a16="http://schemas.microsoft.com/office/drawing/2014/main" val="395627342"/>
                  </a:ext>
                </a:extLst>
              </a:tr>
              <a:tr h="884298">
                <a:tc>
                  <a:txBody>
                    <a:bodyPr/>
                    <a:lstStyle/>
                    <a:p>
                      <a:pPr algn="l" rtl="0" fontAlgn="base"/>
                      <a:r>
                        <a:rPr lang="en-GB" sz="1400">
                          <a:solidFill>
                            <a:schemeClr val="accent1">
                              <a:lumMod val="75000"/>
                            </a:schemeClr>
                          </a:solidFill>
                          <a:effectLst/>
                        </a:rPr>
                        <a:t>University of Wolverhampton; University of Burao (</a:t>
                      </a:r>
                      <a:r>
                        <a:rPr lang="en-GB" sz="1400" err="1">
                          <a:solidFill>
                            <a:schemeClr val="accent1">
                              <a:lumMod val="75000"/>
                            </a:schemeClr>
                          </a:solidFill>
                          <a:effectLst/>
                        </a:rPr>
                        <a:t>UoB</a:t>
                      </a:r>
                      <a:r>
                        <a:rPr lang="en-GB" sz="1400">
                          <a:solidFill>
                            <a:schemeClr val="accent1">
                              <a:lumMod val="75000"/>
                            </a:schemeClr>
                          </a:solidFill>
                          <a:effectLst/>
                        </a:rPr>
                        <a:t>)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Initiatives for Regional and International Development (</a:t>
                      </a:r>
                      <a:r>
                        <a:rPr lang="en-GB" sz="1400" err="1">
                          <a:solidFill>
                            <a:schemeClr val="accent1">
                              <a:lumMod val="75000"/>
                            </a:schemeClr>
                          </a:solidFill>
                          <a:effectLst/>
                        </a:rPr>
                        <a:t>IRiD</a:t>
                      </a:r>
                      <a:r>
                        <a:rPr lang="en-GB" sz="1400">
                          <a:solidFill>
                            <a:schemeClr val="accent1">
                              <a:lumMod val="75000"/>
                            </a:schemeClr>
                          </a:solidFill>
                          <a:effectLst/>
                        </a:rPr>
                        <a:t>); Allies Foundation </a:t>
                      </a:r>
                      <a:endParaRPr lang="en-GB" sz="1400" b="0" i="0">
                        <a:solidFill>
                          <a:schemeClr val="accent1">
                            <a:lumMod val="75000"/>
                          </a:schemeClr>
                        </a:solidFill>
                        <a:effectLst/>
                      </a:endParaRPr>
                    </a:p>
                  </a:txBody>
                  <a:tcPr/>
                </a:tc>
                <a:tc>
                  <a:txBody>
                    <a:bodyPr/>
                    <a:lstStyle/>
                    <a:p>
                      <a:pPr algn="l" rtl="0" fontAlgn="base"/>
                      <a:r>
                        <a:rPr lang="en-GB" sz="1400">
                          <a:solidFill>
                            <a:schemeClr val="accent1">
                              <a:lumMod val="75000"/>
                            </a:schemeClr>
                          </a:solidFill>
                          <a:effectLst/>
                        </a:rPr>
                        <a:t>Strengthening primary care services for non-communicable diseases in Somaliland </a:t>
                      </a:r>
                      <a:endParaRPr lang="en-GB" sz="1400" b="0" i="0">
                        <a:solidFill>
                          <a:schemeClr val="accent1">
                            <a:lumMod val="75000"/>
                          </a:schemeClr>
                        </a:solidFill>
                        <a:effectLst/>
                      </a:endParaRPr>
                    </a:p>
                  </a:txBody>
                  <a:tcPr/>
                </a:tc>
                <a:extLst>
                  <a:ext uri="{0D108BD9-81ED-4DB2-BD59-A6C34878D82A}">
                    <a16:rowId xmlns:a16="http://schemas.microsoft.com/office/drawing/2014/main" val="4222533235"/>
                  </a:ext>
                </a:extLst>
              </a:tr>
            </a:tbl>
          </a:graphicData>
        </a:graphic>
      </p:graphicFrame>
      <p:pic>
        <p:nvPicPr>
          <p:cNvPr id="4" name="Picture 3" descr="A picture containing text, clipart&#10;&#10;Description automatically generated">
            <a:extLst>
              <a:ext uri="{FF2B5EF4-FFF2-40B4-BE49-F238E27FC236}">
                <a16:creationId xmlns:a16="http://schemas.microsoft.com/office/drawing/2014/main" id="{BDBD2A4F-54EA-4928-B2E4-CAAA6839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420615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13A9-9A3F-4D56-9ADC-DE841DC51846}"/>
              </a:ext>
            </a:extLst>
          </p:cNvPr>
          <p:cNvSpPr>
            <a:spLocks noGrp="1"/>
          </p:cNvSpPr>
          <p:nvPr>
            <p:ph type="title"/>
          </p:nvPr>
        </p:nvSpPr>
        <p:spPr>
          <a:xfrm>
            <a:off x="458009" y="370114"/>
            <a:ext cx="8615503" cy="422119"/>
          </a:xfrm>
        </p:spPr>
        <p:txBody>
          <a:bodyPr>
            <a:normAutofit fontScale="90000"/>
          </a:bodyPr>
          <a:lstStyle/>
          <a:p>
            <a:pPr algn="ctr"/>
            <a:r>
              <a:rPr lang="en-GB" sz="2800" b="1"/>
              <a:t>2. Funded projects and partnerships in Uganda</a:t>
            </a:r>
            <a:endParaRPr lang="en-US" sz="2800" b="1">
              <a:cs typeface="Arial" panose="020B0604020202020204"/>
            </a:endParaRPr>
          </a:p>
        </p:txBody>
      </p:sp>
      <p:graphicFrame>
        <p:nvGraphicFramePr>
          <p:cNvPr id="6" name="Content Placeholder 5">
            <a:extLst>
              <a:ext uri="{FF2B5EF4-FFF2-40B4-BE49-F238E27FC236}">
                <a16:creationId xmlns:a16="http://schemas.microsoft.com/office/drawing/2014/main" id="{9FE510D4-9691-42A5-99F1-A90F9FE25226}"/>
              </a:ext>
            </a:extLst>
          </p:cNvPr>
          <p:cNvGraphicFramePr>
            <a:graphicFrameLocks noGrp="1"/>
          </p:cNvGraphicFramePr>
          <p:nvPr>
            <p:ph idx="1"/>
            <p:extLst>
              <p:ext uri="{D42A27DB-BD31-4B8C-83A1-F6EECF244321}">
                <p14:modId xmlns:p14="http://schemas.microsoft.com/office/powerpoint/2010/main" val="3387754335"/>
              </p:ext>
            </p:extLst>
          </p:nvPr>
        </p:nvGraphicFramePr>
        <p:xfrm>
          <a:off x="112037" y="1256169"/>
          <a:ext cx="8972969" cy="4551479"/>
        </p:xfrm>
        <a:graphic>
          <a:graphicData uri="http://schemas.openxmlformats.org/drawingml/2006/table">
            <a:tbl>
              <a:tblPr firstRow="1" bandRow="1">
                <a:tableStyleId>{5C22544A-7EE6-4342-B048-85BDC9FD1C3A}</a:tableStyleId>
              </a:tblPr>
              <a:tblGrid>
                <a:gridCol w="2580236">
                  <a:extLst>
                    <a:ext uri="{9D8B030D-6E8A-4147-A177-3AD203B41FA5}">
                      <a16:colId xmlns:a16="http://schemas.microsoft.com/office/drawing/2014/main" val="3942549980"/>
                    </a:ext>
                  </a:extLst>
                </a:gridCol>
                <a:gridCol w="2851841">
                  <a:extLst>
                    <a:ext uri="{9D8B030D-6E8A-4147-A177-3AD203B41FA5}">
                      <a16:colId xmlns:a16="http://schemas.microsoft.com/office/drawing/2014/main" val="3666973741"/>
                    </a:ext>
                  </a:extLst>
                </a:gridCol>
                <a:gridCol w="3540892">
                  <a:extLst>
                    <a:ext uri="{9D8B030D-6E8A-4147-A177-3AD203B41FA5}">
                      <a16:colId xmlns:a16="http://schemas.microsoft.com/office/drawing/2014/main" val="1595895840"/>
                    </a:ext>
                  </a:extLst>
                </a:gridCol>
              </a:tblGrid>
              <a:tr h="373455">
                <a:tc>
                  <a:txBody>
                    <a:bodyPr/>
                    <a:lstStyle/>
                    <a:p>
                      <a:pPr algn="ctr" rtl="0" fontAlgn="base"/>
                      <a:r>
                        <a:rPr lang="en-GB" sz="1400">
                          <a:solidFill>
                            <a:srgbClr val="FFFFFF"/>
                          </a:solidFill>
                          <a:effectLst/>
                        </a:rPr>
                        <a:t>Lead partners</a:t>
                      </a:r>
                    </a:p>
                  </a:txBody>
                  <a:tcPr/>
                </a:tc>
                <a:tc>
                  <a:txBody>
                    <a:bodyPr/>
                    <a:lstStyle/>
                    <a:p>
                      <a:pPr algn="ctr" rtl="0" fontAlgn="base"/>
                      <a:r>
                        <a:rPr lang="en-GB" sz="1400">
                          <a:solidFill>
                            <a:srgbClr val="FFFFFF"/>
                          </a:solidFill>
                          <a:effectLst/>
                        </a:rPr>
                        <a:t>Additional partners</a:t>
                      </a:r>
                    </a:p>
                  </a:txBody>
                  <a:tcPr/>
                </a:tc>
                <a:tc>
                  <a:txBody>
                    <a:bodyPr/>
                    <a:lstStyle/>
                    <a:p>
                      <a:pPr algn="ctr" rtl="0" fontAlgn="base"/>
                      <a:r>
                        <a:rPr lang="en-GB" sz="1400">
                          <a:solidFill>
                            <a:srgbClr val="FFFFFF"/>
                          </a:solidFill>
                          <a:effectLst/>
                        </a:rPr>
                        <a:t>Projects</a:t>
                      </a:r>
                    </a:p>
                  </a:txBody>
                  <a:tcPr/>
                </a:tc>
                <a:extLst>
                  <a:ext uri="{0D108BD9-81ED-4DB2-BD59-A6C34878D82A}">
                    <a16:rowId xmlns:a16="http://schemas.microsoft.com/office/drawing/2014/main" val="1577670469"/>
                  </a:ext>
                </a:extLst>
              </a:tr>
              <a:tr h="848762">
                <a:tc>
                  <a:txBody>
                    <a:bodyPr/>
                    <a:lstStyle/>
                    <a:p>
                      <a:pPr lvl="0" algn="l">
                        <a:buNone/>
                      </a:pPr>
                      <a:r>
                        <a:rPr lang="en-GB" sz="1400" b="0" i="0" u="none" strike="noStrike" noProof="0">
                          <a:solidFill>
                            <a:schemeClr val="accent1">
                              <a:lumMod val="75000"/>
                            </a:schemeClr>
                          </a:solidFill>
                          <a:effectLst/>
                        </a:rPr>
                        <a:t>London School of Hygiene and Tropical Medicine; Adara Development Uganda</a:t>
                      </a:r>
                    </a:p>
                  </a:txBody>
                  <a:tcPr/>
                </a:tc>
                <a:tc>
                  <a:txBody>
                    <a:bodyPr/>
                    <a:lstStyle/>
                    <a:p>
                      <a:pPr lvl="0" algn="l">
                        <a:buNone/>
                      </a:pPr>
                      <a:r>
                        <a:rPr lang="en-GB" sz="1400" b="0" i="0" u="none" strike="noStrike" noProof="0">
                          <a:solidFill>
                            <a:schemeClr val="accent1">
                              <a:lumMod val="75000"/>
                            </a:schemeClr>
                          </a:solidFill>
                          <a:effectLst/>
                        </a:rPr>
                        <a:t>Born on the Edge; MRC/UVRI Uganda Research Unit</a:t>
                      </a:r>
                    </a:p>
                  </a:txBody>
                  <a:tcPr/>
                </a:tc>
                <a:tc>
                  <a:txBody>
                    <a:bodyPr/>
                    <a:lstStyle/>
                    <a:p>
                      <a:pPr lvl="0" algn="l">
                        <a:buNone/>
                      </a:pPr>
                      <a:r>
                        <a:rPr lang="en-GB" sz="1400" b="0" i="0" u="none" strike="noStrike" noProof="0">
                          <a:solidFill>
                            <a:schemeClr val="accent1">
                              <a:lumMod val="75000"/>
                            </a:schemeClr>
                          </a:solidFill>
                          <a:effectLst/>
                        </a:rPr>
                        <a:t>Improving early identification and intervention for young children with developmental disability through community health systems strengthening in Uganda</a:t>
                      </a:r>
                    </a:p>
                  </a:txBody>
                  <a:tcPr/>
                </a:tc>
                <a:extLst>
                  <a:ext uri="{0D108BD9-81ED-4DB2-BD59-A6C34878D82A}">
                    <a16:rowId xmlns:a16="http://schemas.microsoft.com/office/drawing/2014/main" val="840474880"/>
                  </a:ext>
                </a:extLst>
              </a:tr>
              <a:tr h="1171292">
                <a:tc>
                  <a:txBody>
                    <a:bodyPr/>
                    <a:lstStyle/>
                    <a:p>
                      <a:pPr lvl="0" algn="l">
                        <a:buNone/>
                      </a:pPr>
                      <a:r>
                        <a:rPr lang="en-GB" sz="1400" b="0" i="0" u="none" strike="noStrike" noProof="0">
                          <a:solidFill>
                            <a:schemeClr val="accent1">
                              <a:lumMod val="75000"/>
                            </a:schemeClr>
                          </a:solidFill>
                          <a:effectLst/>
                          <a:latin typeface="Arial"/>
                        </a:rPr>
                        <a:t>Manchester Metropolitan University; </a:t>
                      </a:r>
                      <a:r>
                        <a:rPr lang="en-GB" sz="1400" b="0" i="0" u="none" strike="noStrike" noProof="0" err="1">
                          <a:solidFill>
                            <a:schemeClr val="accent1">
                              <a:lumMod val="75000"/>
                            </a:schemeClr>
                          </a:solidFill>
                          <a:effectLst/>
                          <a:latin typeface="Arial"/>
                        </a:rPr>
                        <a:t>Butabika</a:t>
                      </a:r>
                      <a:r>
                        <a:rPr lang="en-GB" sz="1400" b="0" i="0" u="none" strike="noStrike" noProof="0">
                          <a:solidFill>
                            <a:schemeClr val="accent1">
                              <a:lumMod val="75000"/>
                            </a:schemeClr>
                          </a:solidFill>
                          <a:effectLst/>
                          <a:latin typeface="Arial"/>
                        </a:rPr>
                        <a:t> School of Psychiatric Nursing/</a:t>
                      </a:r>
                      <a:r>
                        <a:rPr lang="en-GB" sz="1400" b="0" i="0" u="none" strike="noStrike" noProof="0" err="1">
                          <a:solidFill>
                            <a:schemeClr val="accent1">
                              <a:lumMod val="75000"/>
                            </a:schemeClr>
                          </a:solidFill>
                          <a:effectLst/>
                          <a:latin typeface="Arial"/>
                        </a:rPr>
                        <a:t>Butabika</a:t>
                      </a:r>
                      <a:r>
                        <a:rPr lang="en-GB" sz="1400" b="0" i="0" u="none" strike="noStrike" noProof="0">
                          <a:solidFill>
                            <a:schemeClr val="accent1">
                              <a:lumMod val="75000"/>
                            </a:schemeClr>
                          </a:solidFill>
                          <a:effectLst/>
                          <a:latin typeface="Arial"/>
                        </a:rPr>
                        <a:t> National Mental Health Referral Hospital</a:t>
                      </a:r>
                    </a:p>
                  </a:txBody>
                  <a:tcPr/>
                </a:tc>
                <a:tc>
                  <a:txBody>
                    <a:bodyPr/>
                    <a:lstStyle/>
                    <a:p>
                      <a:pPr lvl="0" algn="l">
                        <a:buNone/>
                      </a:pPr>
                      <a:r>
                        <a:rPr lang="en-GB" sz="1400" b="0" i="0" u="none" strike="noStrike" noProof="0">
                          <a:solidFill>
                            <a:schemeClr val="accent1">
                              <a:lumMod val="75000"/>
                            </a:schemeClr>
                          </a:solidFill>
                          <a:effectLst/>
                          <a:latin typeface="Arial"/>
                        </a:rPr>
                        <a:t>Makerere University</a:t>
                      </a:r>
                    </a:p>
                  </a:txBody>
                  <a:tcPr/>
                </a:tc>
                <a:tc>
                  <a:txBody>
                    <a:bodyPr/>
                    <a:lstStyle/>
                    <a:p>
                      <a:pPr lvl="0" algn="l">
                        <a:buNone/>
                      </a:pPr>
                      <a:r>
                        <a:rPr lang="en-GB" sz="1400" b="0" i="0" u="none" strike="noStrike" noProof="0">
                          <a:solidFill>
                            <a:schemeClr val="accent1">
                              <a:lumMod val="75000"/>
                            </a:schemeClr>
                          </a:solidFill>
                          <a:effectLst/>
                          <a:latin typeface="Arial"/>
                        </a:rPr>
                        <a:t>Enhancing community for student mental health nurses: improving community mental health capabilities to meet Uganda's identified health challenges</a:t>
                      </a:r>
                    </a:p>
                  </a:txBody>
                  <a:tcPr/>
                </a:tc>
                <a:extLst>
                  <a:ext uri="{0D108BD9-81ED-4DB2-BD59-A6C34878D82A}">
                    <a16:rowId xmlns:a16="http://schemas.microsoft.com/office/drawing/2014/main" val="2719208723"/>
                  </a:ext>
                </a:extLst>
              </a:tr>
              <a:tr h="763886">
                <a:tc>
                  <a:txBody>
                    <a:bodyPr/>
                    <a:lstStyle/>
                    <a:p>
                      <a:pPr lvl="0" algn="l">
                        <a:buNone/>
                      </a:pPr>
                      <a:r>
                        <a:rPr lang="en-GB" sz="1400" b="0" i="0" u="none" strike="noStrike" noProof="0">
                          <a:solidFill>
                            <a:schemeClr val="accent1">
                              <a:lumMod val="75000"/>
                            </a:schemeClr>
                          </a:solidFill>
                          <a:effectLst/>
                          <a:latin typeface="Arial"/>
                        </a:rPr>
                        <a:t>Nottingham Trent University; Makerere University School of Public Health</a:t>
                      </a:r>
                    </a:p>
                  </a:txBody>
                  <a:tcPr/>
                </a:tc>
                <a:tc>
                  <a:txBody>
                    <a:bodyPr/>
                    <a:lstStyle/>
                    <a:p>
                      <a:pPr algn="l" rtl="0" fontAlgn="base"/>
                      <a:endParaRPr lang="en-GB" sz="1400">
                        <a:solidFill>
                          <a:schemeClr val="accent1">
                            <a:lumMod val="75000"/>
                          </a:schemeClr>
                        </a:solidFill>
                        <a:effectLst/>
                      </a:endParaRPr>
                    </a:p>
                  </a:txBody>
                  <a:tcPr/>
                </a:tc>
                <a:tc>
                  <a:txBody>
                    <a:bodyPr/>
                    <a:lstStyle/>
                    <a:p>
                      <a:pPr lvl="0" algn="l">
                        <a:buNone/>
                      </a:pPr>
                      <a:r>
                        <a:rPr lang="en-GB" sz="1400" b="0" i="0" u="none" strike="noStrike" noProof="0">
                          <a:solidFill>
                            <a:schemeClr val="accent1">
                              <a:lumMod val="75000"/>
                            </a:schemeClr>
                          </a:solidFill>
                          <a:effectLst/>
                          <a:latin typeface="Arial"/>
                        </a:rPr>
                        <a:t>A Health Systems Approach to Strengthening Community Health in Wakiso District, Uganda</a:t>
                      </a:r>
                    </a:p>
                  </a:txBody>
                  <a:tcPr/>
                </a:tc>
                <a:extLst>
                  <a:ext uri="{0D108BD9-81ED-4DB2-BD59-A6C34878D82A}">
                    <a16:rowId xmlns:a16="http://schemas.microsoft.com/office/drawing/2014/main" val="395627342"/>
                  </a:ext>
                </a:extLst>
              </a:tr>
              <a:tr h="884298">
                <a:tc>
                  <a:txBody>
                    <a:bodyPr/>
                    <a:lstStyle/>
                    <a:p>
                      <a:pPr lvl="0" algn="l">
                        <a:buNone/>
                      </a:pPr>
                      <a:r>
                        <a:rPr lang="en-GB" sz="1400" b="0" i="0" u="none" strike="noStrike" noProof="0">
                          <a:solidFill>
                            <a:schemeClr val="accent1">
                              <a:lumMod val="75000"/>
                            </a:schemeClr>
                          </a:solidFill>
                          <a:effectLst/>
                          <a:latin typeface="Arial"/>
                        </a:rPr>
                        <a:t>Sheffield Health and Social Care NHSFT; Gulu Regional Referral Hospital</a:t>
                      </a:r>
                    </a:p>
                  </a:txBody>
                  <a:tcPr/>
                </a:tc>
                <a:tc>
                  <a:txBody>
                    <a:bodyPr/>
                    <a:lstStyle/>
                    <a:p>
                      <a:pPr lvl="0" algn="l">
                        <a:buNone/>
                      </a:pPr>
                      <a:r>
                        <a:rPr lang="en-GB" sz="1400" b="0" i="0" u="none" strike="noStrike" noProof="0">
                          <a:solidFill>
                            <a:schemeClr val="accent1">
                              <a:lumMod val="75000"/>
                            </a:schemeClr>
                          </a:solidFill>
                          <a:effectLst/>
                          <a:latin typeface="Arial"/>
                        </a:rPr>
                        <a:t>University of Sheffield; Gulu University</a:t>
                      </a:r>
                    </a:p>
                  </a:txBody>
                  <a:tcPr/>
                </a:tc>
                <a:tc>
                  <a:txBody>
                    <a:bodyPr/>
                    <a:lstStyle/>
                    <a:p>
                      <a:pPr lvl="0" algn="l">
                        <a:buNone/>
                      </a:pPr>
                      <a:r>
                        <a:rPr lang="en-GB" sz="1400" b="0" i="0" u="none" strike="noStrike" noProof="0">
                          <a:solidFill>
                            <a:schemeClr val="accent1">
                              <a:lumMod val="75000"/>
                            </a:schemeClr>
                          </a:solidFill>
                          <a:effectLst/>
                          <a:latin typeface="Arial"/>
                        </a:rPr>
                        <a:t>Suicide awareness and prevention training of trainers programme in health centres in the Acholi sub-region of Northern Uganda</a:t>
                      </a:r>
                    </a:p>
                  </a:txBody>
                  <a:tcPr/>
                </a:tc>
                <a:extLst>
                  <a:ext uri="{0D108BD9-81ED-4DB2-BD59-A6C34878D82A}">
                    <a16:rowId xmlns:a16="http://schemas.microsoft.com/office/drawing/2014/main" val="4222533235"/>
                  </a:ext>
                </a:extLst>
              </a:tr>
            </a:tbl>
          </a:graphicData>
        </a:graphic>
      </p:graphicFrame>
      <p:pic>
        <p:nvPicPr>
          <p:cNvPr id="4" name="Picture 3" descr="A picture containing text, clipart&#10;&#10;Description automatically generated">
            <a:extLst>
              <a:ext uri="{FF2B5EF4-FFF2-40B4-BE49-F238E27FC236}">
                <a16:creationId xmlns:a16="http://schemas.microsoft.com/office/drawing/2014/main" id="{BDBD2A4F-54EA-4928-B2E4-CAAA6839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230501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13A9-9A3F-4D56-9ADC-DE841DC51846}"/>
              </a:ext>
            </a:extLst>
          </p:cNvPr>
          <p:cNvSpPr>
            <a:spLocks noGrp="1"/>
          </p:cNvSpPr>
          <p:nvPr>
            <p:ph type="title"/>
          </p:nvPr>
        </p:nvSpPr>
        <p:spPr>
          <a:xfrm>
            <a:off x="458009" y="370114"/>
            <a:ext cx="8615503" cy="422119"/>
          </a:xfrm>
        </p:spPr>
        <p:txBody>
          <a:bodyPr>
            <a:normAutofit fontScale="90000"/>
          </a:bodyPr>
          <a:lstStyle/>
          <a:p>
            <a:pPr algn="ctr"/>
            <a:r>
              <a:rPr lang="en-GB" sz="2800" b="1">
                <a:ea typeface="+mj-lt"/>
                <a:cs typeface="+mj-lt"/>
              </a:rPr>
              <a:t>2. Funded projects and partnerships:</a:t>
            </a:r>
            <a:r>
              <a:rPr lang="en-GB" sz="2800" b="1">
                <a:cs typeface="Arial" panose="020B0604020202020204"/>
              </a:rPr>
              <a:t> THET projects</a:t>
            </a:r>
            <a:endParaRPr lang="en-US"/>
          </a:p>
        </p:txBody>
      </p:sp>
      <p:pic>
        <p:nvPicPr>
          <p:cNvPr id="4" name="Picture 3" descr="A picture containing text, clipart&#10;&#10;Description automatically generated">
            <a:extLst>
              <a:ext uri="{FF2B5EF4-FFF2-40B4-BE49-F238E27FC236}">
                <a16:creationId xmlns:a16="http://schemas.microsoft.com/office/drawing/2014/main" id="{BDBD2A4F-54EA-4928-B2E4-CAAA6839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
        <p:nvSpPr>
          <p:cNvPr id="5" name="Content Placeholder 4">
            <a:extLst>
              <a:ext uri="{FF2B5EF4-FFF2-40B4-BE49-F238E27FC236}">
                <a16:creationId xmlns:a16="http://schemas.microsoft.com/office/drawing/2014/main" id="{9C393F5F-74CD-4E8A-998E-081CA148D2E5}"/>
              </a:ext>
            </a:extLst>
          </p:cNvPr>
          <p:cNvSpPr>
            <a:spLocks noGrp="1"/>
          </p:cNvSpPr>
          <p:nvPr>
            <p:ph idx="1"/>
          </p:nvPr>
        </p:nvSpPr>
        <p:spPr>
          <a:xfrm>
            <a:off x="689195" y="882714"/>
            <a:ext cx="8208098" cy="5052587"/>
          </a:xfrm>
        </p:spPr>
        <p:txBody>
          <a:bodyPr vert="horz" lIns="91440" tIns="45720" rIns="91440" bIns="45720" rtlCol="0" anchor="t">
            <a:normAutofit fontScale="92500" lnSpcReduction="10000"/>
          </a:bodyPr>
          <a:lstStyle/>
          <a:p>
            <a:pPr marL="383540" indent="-383540"/>
            <a:r>
              <a:rPr lang="en-GB" b="1">
                <a:ea typeface="+mn-lt"/>
                <a:cs typeface="+mn-lt"/>
              </a:rPr>
              <a:t>Two THET projects</a:t>
            </a:r>
            <a:r>
              <a:rPr lang="en-GB">
                <a:ea typeface="+mn-lt"/>
                <a:cs typeface="+mn-lt"/>
              </a:rPr>
              <a:t>, which our Country Office teams will be delivering with partners.</a:t>
            </a:r>
            <a:endParaRPr lang="en-US">
              <a:ea typeface="+mn-lt"/>
              <a:cs typeface="+mn-lt"/>
            </a:endParaRPr>
          </a:p>
          <a:p>
            <a:pPr marL="383540" indent="-383540"/>
            <a:endParaRPr lang="en-GB">
              <a:ea typeface="+mn-lt"/>
              <a:cs typeface="+mn-lt"/>
            </a:endParaRPr>
          </a:p>
          <a:p>
            <a:pPr marL="383540" indent="-383540"/>
            <a:r>
              <a:rPr lang="en-GB" b="1">
                <a:ea typeface="+mn-lt"/>
                <a:cs typeface="+mn-lt"/>
              </a:rPr>
              <a:t>In Somaliland:</a:t>
            </a:r>
            <a:endParaRPr lang="en-US" b="1">
              <a:ea typeface="+mn-lt"/>
              <a:cs typeface="+mn-lt"/>
            </a:endParaRPr>
          </a:p>
          <a:p>
            <a:pPr lvl="1" indent="-383540"/>
            <a:r>
              <a:rPr lang="en-GB">
                <a:ea typeface="+mn-lt"/>
                <a:cs typeface="+mn-lt"/>
              </a:rPr>
              <a:t>THET aims to develop new and revised curricula for nursing and midwifery adopted by the </a:t>
            </a:r>
            <a:r>
              <a:rPr lang="en-GB" err="1">
                <a:ea typeface="+mn-lt"/>
                <a:cs typeface="+mn-lt"/>
              </a:rPr>
              <a:t>MoHD</a:t>
            </a:r>
            <a:r>
              <a:rPr lang="en-GB">
                <a:ea typeface="+mn-lt"/>
                <a:cs typeface="+mn-lt"/>
              </a:rPr>
              <a:t> and ready for implementation by nursing and midwifery faculties</a:t>
            </a:r>
          </a:p>
          <a:p>
            <a:pPr lvl="1" indent="-383540"/>
            <a:r>
              <a:rPr lang="en-GB">
                <a:ea typeface="+mn-lt"/>
                <a:cs typeface="+mn-lt"/>
              </a:rPr>
              <a:t>In partnership with the Ministry of Health Development</a:t>
            </a:r>
            <a:endParaRPr lang="en-US" i="0">
              <a:ea typeface="+mn-lt"/>
              <a:cs typeface="+mn-lt"/>
            </a:endParaRPr>
          </a:p>
          <a:p>
            <a:pPr lvl="1" indent="-383540"/>
            <a:r>
              <a:rPr lang="en-GB">
                <a:ea typeface="+mn-lt"/>
                <a:cs typeface="+mn-lt"/>
              </a:rPr>
              <a:t>And with assistance from Kings Global Health Partnerships</a:t>
            </a:r>
            <a:endParaRPr lang="en-US" i="0">
              <a:ea typeface="+mn-lt"/>
              <a:cs typeface="+mn-lt"/>
            </a:endParaRPr>
          </a:p>
          <a:p>
            <a:pPr marL="383540" indent="-383540"/>
            <a:r>
              <a:rPr lang="en-GB" b="1">
                <a:ea typeface="+mn-lt"/>
                <a:cs typeface="+mn-lt"/>
              </a:rPr>
              <a:t>In Uganda:</a:t>
            </a:r>
            <a:endParaRPr lang="en-US" b="1">
              <a:ea typeface="+mn-lt"/>
              <a:cs typeface="+mn-lt"/>
            </a:endParaRPr>
          </a:p>
          <a:p>
            <a:pPr lvl="1" indent="-383540"/>
            <a:r>
              <a:rPr lang="en-GB">
                <a:ea typeface="+mn-lt"/>
                <a:cs typeface="+mn-lt"/>
              </a:rPr>
              <a:t>THET will work to increase the mental health care provided to populations in Western Uganda, including refugees, leading to reduced burden of mental illness, neurological illness and substance abuse (MNS) in Western Uganda.</a:t>
            </a:r>
            <a:endParaRPr lang="en-GB" i="0">
              <a:ea typeface="+mn-lt"/>
              <a:cs typeface="+mn-lt"/>
            </a:endParaRPr>
          </a:p>
          <a:p>
            <a:pPr lvl="1" indent="-383540"/>
            <a:r>
              <a:rPr lang="en-GB">
                <a:ea typeface="+mn-lt"/>
                <a:cs typeface="+mn-lt"/>
              </a:rPr>
              <a:t>in partnership with East London NHS Foundation Trust and Makerere University</a:t>
            </a:r>
            <a:endParaRPr lang="en-GB">
              <a:cs typeface="Arial"/>
            </a:endParaRPr>
          </a:p>
        </p:txBody>
      </p:sp>
    </p:spTree>
    <p:extLst>
      <p:ext uri="{BB962C8B-B14F-4D97-AF65-F5344CB8AC3E}">
        <p14:creationId xmlns:p14="http://schemas.microsoft.com/office/powerpoint/2010/main" val="883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31" y="528488"/>
            <a:ext cx="7850370" cy="5287521"/>
          </a:xfrm>
        </p:spPr>
        <p:txBody>
          <a:bodyPr vert="horz" lIns="91440" tIns="45720" rIns="91440" bIns="45720" rtlCol="0" anchor="t">
            <a:noAutofit/>
          </a:bodyPr>
          <a:lstStyle/>
          <a:p>
            <a:pPr marL="0" indent="0" algn="just">
              <a:buNone/>
            </a:pPr>
            <a:r>
              <a:rPr lang="en-GB" sz="2400" b="1">
                <a:latin typeface="Montserrat Light"/>
              </a:rPr>
              <a:t>3. Policies and toolkits</a:t>
            </a:r>
            <a:endParaRPr lang="en-GB" sz="1800">
              <a:latin typeface="Montserrat Light"/>
            </a:endParaRPr>
          </a:p>
          <a:p>
            <a:pPr marL="0" indent="0" algn="just">
              <a:buNone/>
            </a:pPr>
            <a:endParaRPr lang="en-US">
              <a:latin typeface="Montserrat Light" panose="00000400000000000000" pitchFamily="50" charset="0"/>
            </a:endParaRPr>
          </a:p>
        </p:txBody>
      </p:sp>
      <p:sp>
        <p:nvSpPr>
          <p:cNvPr id="2" name="TextBox 1">
            <a:extLst>
              <a:ext uri="{FF2B5EF4-FFF2-40B4-BE49-F238E27FC236}">
                <a16:creationId xmlns:a16="http://schemas.microsoft.com/office/drawing/2014/main" id="{3052A7DC-853E-4482-828F-F11F62D00B69}"/>
              </a:ext>
            </a:extLst>
          </p:cNvPr>
          <p:cNvSpPr txBox="1"/>
          <p:nvPr/>
        </p:nvSpPr>
        <p:spPr>
          <a:xfrm>
            <a:off x="1417087" y="1705510"/>
            <a:ext cx="6309826" cy="1982912"/>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Duty of Care toolkit</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Procurement toolkit</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Fraud, bribery and corruption toolkit</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Safeguarding toolkit</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THET’s fraud, bribery and anti-corruption policy</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TextBox 3">
            <a:extLst>
              <a:ext uri="{FF2B5EF4-FFF2-40B4-BE49-F238E27FC236}">
                <a16:creationId xmlns:a16="http://schemas.microsoft.com/office/drawing/2014/main" id="{FE59680A-5EDD-4312-A2CA-D8202BECE9B0}"/>
              </a:ext>
            </a:extLst>
          </p:cNvPr>
          <p:cNvSpPr txBox="1"/>
          <p:nvPr/>
        </p:nvSpPr>
        <p:spPr>
          <a:xfrm>
            <a:off x="1078786" y="3826216"/>
            <a:ext cx="6493268" cy="1200329"/>
          </a:xfrm>
          <a:prstGeom prst="rect">
            <a:avLst/>
          </a:prstGeom>
          <a:noFill/>
        </p:spPr>
        <p:txBody>
          <a:bodyPr wrap="square" rtlCol="0">
            <a:spAutoFit/>
          </a:bodyPr>
          <a:lstStyle/>
          <a:p>
            <a:r>
              <a:rPr lang="en-GB"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These measures represent a minimum standard however, and we would encourage all partnerships to review their processes and policies regularly to ensure that they are appropriate to the size, scope and complexity of their work. </a:t>
            </a:r>
            <a:endParaRPr lang="en-US">
              <a:solidFill>
                <a:schemeClr val="tx2"/>
              </a:solidFill>
            </a:endParaRPr>
          </a:p>
        </p:txBody>
      </p:sp>
      <p:pic>
        <p:nvPicPr>
          <p:cNvPr id="11" name="Picture 10" descr="A picture containing text, clipart&#10;&#10;Description automatically generated">
            <a:extLst>
              <a:ext uri="{FF2B5EF4-FFF2-40B4-BE49-F238E27FC236}">
                <a16:creationId xmlns:a16="http://schemas.microsoft.com/office/drawing/2014/main" id="{0CA640AF-0886-4C32-A2DB-15AFACED3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8" y="5932065"/>
            <a:ext cx="1910993" cy="813942"/>
          </a:xfrm>
          <a:prstGeom prst="rect">
            <a:avLst/>
          </a:prstGeom>
        </p:spPr>
      </p:pic>
    </p:spTree>
    <p:extLst>
      <p:ext uri="{BB962C8B-B14F-4D97-AF65-F5344CB8AC3E}">
        <p14:creationId xmlns:p14="http://schemas.microsoft.com/office/powerpoint/2010/main" val="37058409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THET 2018">
      <a:dk1>
        <a:srgbClr val="FFFFFF"/>
      </a:dk1>
      <a:lt1>
        <a:sysClr val="window" lastClr="FFFFFF"/>
      </a:lt1>
      <a:dk2>
        <a:srgbClr val="1D2D44"/>
      </a:dk2>
      <a:lt2>
        <a:srgbClr val="176A91"/>
      </a:lt2>
      <a:accent1>
        <a:srgbClr val="DA5E11"/>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DD9C243D6C134CBE55E9C66024AAAB" ma:contentTypeVersion="14" ma:contentTypeDescription="Create a new document." ma:contentTypeScope="" ma:versionID="96712b8ebefd30bc5e6385c3d96861f2">
  <xsd:schema xmlns:xsd="http://www.w3.org/2001/XMLSchema" xmlns:xs="http://www.w3.org/2001/XMLSchema" xmlns:p="http://schemas.microsoft.com/office/2006/metadata/properties" xmlns:ns2="6545576d-dafa-498f-8783-cb2839012e56" xmlns:ns3="06c3c85a-e57a-492a-8a8e-a6b5c52480c7" xmlns:ns4="http://schemas.microsoft.com/sharepoint/v4" targetNamespace="http://schemas.microsoft.com/office/2006/metadata/properties" ma:root="true" ma:fieldsID="7111ff4345521e84ec0a53fb52248e11" ns2:_="" ns3:_="" ns4:_="">
    <xsd:import namespace="6545576d-dafa-498f-8783-cb2839012e56"/>
    <xsd:import namespace="06c3c85a-e57a-492a-8a8e-a6b5c52480c7"/>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4:IconOverlay"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5576d-dafa-498f-8783-cb283901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3c85a-e57a-492a-8a8e-a6b5c52480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03C61-8D45-42F7-A5BD-CF6AE3F0C49E}">
  <ds:schemaRefs>
    <ds:schemaRef ds:uri="06c3c85a-e57a-492a-8a8e-a6b5c52480c7"/>
    <ds:schemaRef ds:uri="6545576d-dafa-498f-8783-cb2839012e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431D1E-BD33-4848-95A3-EC41E4BC1C30}">
  <ds:schemaRefs>
    <ds:schemaRef ds:uri="06c3c85a-e57a-492a-8a8e-a6b5c52480c7"/>
    <ds:schemaRef ds:uri="6545576d-dafa-498f-8783-cb2839012e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48BAA1-1FA7-4C06-9D75-3F0EA8726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36</Slides>
  <Notes>0</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1_Office Theme</vt:lpstr>
      <vt:lpstr>Crop</vt:lpstr>
      <vt:lpstr>PowerPoint Presentation</vt:lpstr>
      <vt:lpstr>PowerPoint Presentation</vt:lpstr>
      <vt:lpstr>PowerPoint Presentation</vt:lpstr>
      <vt:lpstr>PowerPoint Presentation</vt:lpstr>
      <vt:lpstr>PowerPoint Presentation</vt:lpstr>
      <vt:lpstr>2. Funded projects and partnerships in Somaliland</vt:lpstr>
      <vt:lpstr>2. Funded projects and partnerships in Uganda</vt:lpstr>
      <vt:lpstr>2. Funded projects and partnerships: THET projects</vt:lpstr>
      <vt:lpstr>PowerPoint Presentation</vt:lpstr>
      <vt:lpstr>Duty of Care</vt:lpstr>
      <vt:lpstr>Duty of Care</vt:lpstr>
      <vt:lpstr>Procurement</vt:lpstr>
      <vt:lpstr>Fraud, bribery and corruption</vt:lpstr>
      <vt:lpstr>Fraud, bribery and corruption</vt:lpstr>
      <vt:lpstr>Safeguarding</vt:lpstr>
      <vt:lpstr>Safeguarding</vt:lpstr>
      <vt:lpstr>PowerPoint Presentation</vt:lpstr>
      <vt:lpstr>PowerPoint Presentation</vt:lpstr>
      <vt:lpstr>PowerPoint Presentation</vt:lpstr>
      <vt:lpstr>PowerPoint Presentation</vt:lpstr>
      <vt:lpstr>6. External Communications</vt:lpstr>
      <vt:lpstr>7. Contractual requirements (1/4)</vt:lpstr>
      <vt:lpstr>7. Contractual requirements (2/4)</vt:lpstr>
      <vt:lpstr>7. Contractual requirements (3/4)</vt:lpstr>
      <vt:lpstr>7. Contractual requirements (4/4)</vt:lpstr>
      <vt:lpstr>PowerPoint Presentation</vt:lpstr>
      <vt:lpstr>Contacts</vt:lpstr>
      <vt:lpstr>PowerPoint Presentation</vt:lpstr>
      <vt:lpstr>Q&amp;A</vt:lpstr>
      <vt:lpstr>Support from the THET Somaliland Office</vt:lpstr>
      <vt:lpstr>Somaliland </vt:lpstr>
      <vt:lpstr>Support from the THET Somaliland Office</vt:lpstr>
      <vt:lpstr>Support from the THET Somaliland Office</vt:lpstr>
      <vt:lpstr>Support from the THET Somaliland Office</vt:lpstr>
      <vt:lpstr>Support from the THET Somaliland Office</vt:lpstr>
      <vt:lpstr>THANK YOU!  Any further questions: beatricew@thet.org richard.skone-james@thet.org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Simpson</dc:creator>
  <cp:revision>1</cp:revision>
  <dcterms:created xsi:type="dcterms:W3CDTF">2020-01-17T16:10:15Z</dcterms:created>
  <dcterms:modified xsi:type="dcterms:W3CDTF">2021-08-11T10:59:28Z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0x01010044DD9C243D6C134CBE55E9C66024AAAB</vt:lpwstr>
  </property>
</Properties>
</file>