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96" r:id="rId6"/>
    <p:sldId id="267" r:id="rId7"/>
    <p:sldId id="299" r:id="rId8"/>
    <p:sldId id="300" r:id="rId9"/>
    <p:sldId id="302" r:id="rId10"/>
    <p:sldId id="318" r:id="rId11"/>
    <p:sldId id="319" r:id="rId12"/>
    <p:sldId id="320" r:id="rId13"/>
    <p:sldId id="315" r:id="rId14"/>
    <p:sldId id="31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Fraser" initials="JF" lastIdx="4" clrIdx="0">
    <p:extLst>
      <p:ext uri="{19B8F6BF-5375-455C-9EA6-DF929625EA0E}">
        <p15:presenceInfo xmlns:p15="http://schemas.microsoft.com/office/powerpoint/2012/main" userId="S::Jessica.Fraser@thet.org::8a6945c3-3795-4f37-b412-031849dd8944" providerId="AD"/>
      </p:ext>
    </p:extLst>
  </p:cmAuthor>
  <p:cmAuthor id="2" name="Audrey Arbaud" initials="AA" lastIdx="3" clrIdx="1">
    <p:extLst>
      <p:ext uri="{19B8F6BF-5375-455C-9EA6-DF929625EA0E}">
        <p15:presenceInfo xmlns:p15="http://schemas.microsoft.com/office/powerpoint/2012/main" userId="S::audrey.arbaud@thet.org::7a474f91-ea2e-4d02-90bb-f5783715bc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50FF3-F707-8F21-7729-A2D45A42E540}" v="13" dt="2021-09-15T15:32:03.027"/>
    <p1510:client id="{0693CDA5-297D-F338-CDB2-7AFE22828A38}" v="22" dt="2020-12-01T11:25:24.910"/>
    <p1510:client id="{0A764921-4850-ED72-4295-B2555FC063DE}" v="30" dt="2021-09-16T07:24:58.694"/>
    <p1510:client id="{24625B18-1871-956A-5883-43D74F66DEC4}" v="133" dt="2020-12-01T07:58:37.140"/>
    <p1510:client id="{5E0E8863-DC71-91CD-D852-337C2AC3EE92}" v="8" dt="2021-01-12T09:58:14.194"/>
    <p1510:client id="{781E704F-81BF-CA37-56A9-89925AA8C9D2}" v="3" dt="2020-11-10T17:17:26.210"/>
    <p1510:client id="{C9642081-0FAB-CB68-C560-024207A754BC}" v="127" dt="2021-01-12T14:42:51.629"/>
    <p1510:client id="{D9A2C487-3067-586B-0FCB-2151B6538B4F}" v="61" dt="2021-09-15T15:48:11.988"/>
    <p1510:client id="{E0C79C74-88F1-BC3F-11D3-9C269D157C83}" v="376" dt="2020-11-06T15:06:15.927"/>
    <p1510:client id="{E2B194A7-32D1-7C6B-988F-E56B3B6F7D09}" v="24" dt="2021-01-12T14:24:39.461"/>
    <p1510:client id="{EDCCEEA7-36AC-5470-D79B-EE553B1B4A9E}" v="145" dt="2021-01-11T16:50:4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Fraser" userId="S::jessica.fraser@thet.org::8a6945c3-3795-4f37-b412-031849dd8944" providerId="AD" clId="Web-{E1F91EF2-9108-93A8-A281-541C99D512E6}"/>
    <pc:docChg chg="modSld">
      <pc:chgData name="Jessica Fraser" userId="S::jessica.fraser@thet.org::8a6945c3-3795-4f37-b412-031849dd8944" providerId="AD" clId="Web-{E1F91EF2-9108-93A8-A281-541C99D512E6}" dt="2020-10-14T08:20:56.583" v="0" actId="14100"/>
      <pc:docMkLst>
        <pc:docMk/>
      </pc:docMkLst>
      <pc:sldChg chg="modSp">
        <pc:chgData name="Jessica Fraser" userId="S::jessica.fraser@thet.org::8a6945c3-3795-4f37-b412-031849dd8944" providerId="AD" clId="Web-{E1F91EF2-9108-93A8-A281-541C99D512E6}" dt="2020-10-14T08:20:56.583" v="0" actId="14100"/>
        <pc:sldMkLst>
          <pc:docMk/>
          <pc:sldMk cId="3001256679" sldId="325"/>
        </pc:sldMkLst>
        <pc:picChg chg="mod">
          <ac:chgData name="Jessica Fraser" userId="S::jessica.fraser@thet.org::8a6945c3-3795-4f37-b412-031849dd8944" providerId="AD" clId="Web-{E1F91EF2-9108-93A8-A281-541C99D512E6}" dt="2020-10-14T08:20:56.583" v="0" actId="14100"/>
          <ac:picMkLst>
            <pc:docMk/>
            <pc:sldMk cId="3001256679" sldId="325"/>
            <ac:picMk id="5" creationId="{19C835A0-49E4-44F0-B4B5-155AD0BFF12A}"/>
          </ac:picMkLst>
        </pc:picChg>
      </pc:sldChg>
    </pc:docChg>
  </pc:docChgLst>
  <pc:docChgLst>
    <pc:chgData name="Audrey Arbaud" userId="S::audrey.arbaud@thet.org::7a474f91-ea2e-4d02-90bb-f5783715bc7e" providerId="AD" clId="Web-{24625B18-1871-956A-5883-43D74F66DEC4}"/>
    <pc:docChg chg="delSld modSld">
      <pc:chgData name="Audrey Arbaud" userId="S::audrey.arbaud@thet.org::7a474f91-ea2e-4d02-90bb-f5783715bc7e" providerId="AD" clId="Web-{24625B18-1871-956A-5883-43D74F66DEC4}" dt="2020-12-01T07:58:34.625" v="130" actId="20577"/>
      <pc:docMkLst>
        <pc:docMk/>
      </pc:docMkLst>
      <pc:sldChg chg="modSp">
        <pc:chgData name="Audrey Arbaud" userId="S::audrey.arbaud@thet.org::7a474f91-ea2e-4d02-90bb-f5783715bc7e" providerId="AD" clId="Web-{24625B18-1871-956A-5883-43D74F66DEC4}" dt="2020-12-01T07:55:29.347" v="18" actId="20577"/>
        <pc:sldMkLst>
          <pc:docMk/>
          <pc:sldMk cId="1985935599" sldId="296"/>
        </pc:sldMkLst>
        <pc:spChg chg="mod">
          <ac:chgData name="Audrey Arbaud" userId="S::audrey.arbaud@thet.org::7a474f91-ea2e-4d02-90bb-f5783715bc7e" providerId="AD" clId="Web-{24625B18-1871-956A-5883-43D74F66DEC4}" dt="2020-12-01T07:55:29.347" v="18" actId="20577"/>
          <ac:spMkLst>
            <pc:docMk/>
            <pc:sldMk cId="1985935599" sldId="296"/>
            <ac:spMk id="12" creationId="{4FBD0DEB-B1E3-4818-B5A6-63A74F0EA5AF}"/>
          </ac:spMkLst>
        </pc:spChg>
      </pc:sldChg>
      <pc:sldChg chg="modSp">
        <pc:chgData name="Audrey Arbaud" userId="S::audrey.arbaud@thet.org::7a474f91-ea2e-4d02-90bb-f5783715bc7e" providerId="AD" clId="Web-{24625B18-1871-956A-5883-43D74F66DEC4}" dt="2020-12-01T07:55:48.442" v="26" actId="20577"/>
        <pc:sldMkLst>
          <pc:docMk/>
          <pc:sldMk cId="470091972" sldId="299"/>
        </pc:sldMkLst>
        <pc:spChg chg="mod">
          <ac:chgData name="Audrey Arbaud" userId="S::audrey.arbaud@thet.org::7a474f91-ea2e-4d02-90bb-f5783715bc7e" providerId="AD" clId="Web-{24625B18-1871-956A-5883-43D74F66DEC4}" dt="2020-12-01T07:55:48.442" v="26" actId="20577"/>
          <ac:spMkLst>
            <pc:docMk/>
            <pc:sldMk cId="470091972" sldId="299"/>
            <ac:spMk id="3" creationId="{00000000-0000-0000-0000-000000000000}"/>
          </ac:spMkLst>
        </pc:spChg>
      </pc:sldChg>
      <pc:sldChg chg="del">
        <pc:chgData name="Audrey Arbaud" userId="S::audrey.arbaud@thet.org::7a474f91-ea2e-4d02-90bb-f5783715bc7e" providerId="AD" clId="Web-{24625B18-1871-956A-5883-43D74F66DEC4}" dt="2020-12-01T07:55:54.349" v="27"/>
        <pc:sldMkLst>
          <pc:docMk/>
          <pc:sldMk cId="2323030135" sldId="301"/>
        </pc:sldMkLst>
      </pc:sldChg>
      <pc:sldChg chg="del">
        <pc:chgData name="Audrey Arbaud" userId="S::audrey.arbaud@thet.org::7a474f91-ea2e-4d02-90bb-f5783715bc7e" providerId="AD" clId="Web-{24625B18-1871-956A-5883-43D74F66DEC4}" dt="2020-12-01T07:56:06.678" v="29"/>
        <pc:sldMkLst>
          <pc:docMk/>
          <pc:sldMk cId="2464186316" sldId="304"/>
        </pc:sldMkLst>
      </pc:sldChg>
      <pc:sldChg chg="del">
        <pc:chgData name="Audrey Arbaud" userId="S::audrey.arbaud@thet.org::7a474f91-ea2e-4d02-90bb-f5783715bc7e" providerId="AD" clId="Web-{24625B18-1871-956A-5883-43D74F66DEC4}" dt="2020-12-01T07:56:14.631" v="32"/>
        <pc:sldMkLst>
          <pc:docMk/>
          <pc:sldMk cId="3752990585" sldId="306"/>
        </pc:sldMkLst>
      </pc:sldChg>
      <pc:sldChg chg="del">
        <pc:chgData name="Audrey Arbaud" userId="S::audrey.arbaud@thet.org::7a474f91-ea2e-4d02-90bb-f5783715bc7e" providerId="AD" clId="Web-{24625B18-1871-956A-5883-43D74F66DEC4}" dt="2020-12-01T07:56:09.350" v="30"/>
        <pc:sldMkLst>
          <pc:docMk/>
          <pc:sldMk cId="417337626" sldId="307"/>
        </pc:sldMkLst>
      </pc:sldChg>
      <pc:sldChg chg="del">
        <pc:chgData name="Audrey Arbaud" userId="S::audrey.arbaud@thet.org::7a474f91-ea2e-4d02-90bb-f5783715bc7e" providerId="AD" clId="Web-{24625B18-1871-956A-5883-43D74F66DEC4}" dt="2020-12-01T07:56:16.944" v="33"/>
        <pc:sldMkLst>
          <pc:docMk/>
          <pc:sldMk cId="3549739938" sldId="308"/>
        </pc:sldMkLst>
      </pc:sldChg>
      <pc:sldChg chg="del">
        <pc:chgData name="Audrey Arbaud" userId="S::audrey.arbaud@thet.org::7a474f91-ea2e-4d02-90bb-f5783715bc7e" providerId="AD" clId="Web-{24625B18-1871-956A-5883-43D74F66DEC4}" dt="2020-12-01T07:56:19.179" v="34"/>
        <pc:sldMkLst>
          <pc:docMk/>
          <pc:sldMk cId="2441593887" sldId="309"/>
        </pc:sldMkLst>
      </pc:sldChg>
      <pc:sldChg chg="del">
        <pc:chgData name="Audrey Arbaud" userId="S::audrey.arbaud@thet.org::7a474f91-ea2e-4d02-90bb-f5783715bc7e" providerId="AD" clId="Web-{24625B18-1871-956A-5883-43D74F66DEC4}" dt="2020-12-01T07:56:22.882" v="35"/>
        <pc:sldMkLst>
          <pc:docMk/>
          <pc:sldMk cId="2606817452" sldId="310"/>
        </pc:sldMkLst>
      </pc:sldChg>
      <pc:sldChg chg="del">
        <pc:chgData name="Audrey Arbaud" userId="S::audrey.arbaud@thet.org::7a474f91-ea2e-4d02-90bb-f5783715bc7e" providerId="AD" clId="Web-{24625B18-1871-956A-5883-43D74F66DEC4}" dt="2020-12-01T07:56:29.898" v="36"/>
        <pc:sldMkLst>
          <pc:docMk/>
          <pc:sldMk cId="3679099973" sldId="311"/>
        </pc:sldMkLst>
      </pc:sldChg>
      <pc:sldChg chg="del">
        <pc:chgData name="Audrey Arbaud" userId="S::audrey.arbaud@thet.org::7a474f91-ea2e-4d02-90bb-f5783715bc7e" providerId="AD" clId="Web-{24625B18-1871-956A-5883-43D74F66DEC4}" dt="2020-12-01T07:56:32.148" v="37"/>
        <pc:sldMkLst>
          <pc:docMk/>
          <pc:sldMk cId="4172507566" sldId="312"/>
        </pc:sldMkLst>
      </pc:sldChg>
      <pc:sldChg chg="del">
        <pc:chgData name="Audrey Arbaud" userId="S::audrey.arbaud@thet.org::7a474f91-ea2e-4d02-90bb-f5783715bc7e" providerId="AD" clId="Web-{24625B18-1871-956A-5883-43D74F66DEC4}" dt="2020-12-01T07:56:46.962" v="49"/>
        <pc:sldMkLst>
          <pc:docMk/>
          <pc:sldMk cId="644836523" sldId="313"/>
        </pc:sldMkLst>
      </pc:sldChg>
      <pc:sldChg chg="del">
        <pc:chgData name="Audrey Arbaud" userId="S::audrey.arbaud@thet.org::7a474f91-ea2e-4d02-90bb-f5783715bc7e" providerId="AD" clId="Web-{24625B18-1871-956A-5883-43D74F66DEC4}" dt="2020-12-01T07:56:47.680" v="50"/>
        <pc:sldMkLst>
          <pc:docMk/>
          <pc:sldMk cId="1158132127" sldId="314"/>
        </pc:sldMkLst>
      </pc:sldChg>
      <pc:sldChg chg="modSp">
        <pc:chgData name="Audrey Arbaud" userId="S::audrey.arbaud@thet.org::7a474f91-ea2e-4d02-90bb-f5783715bc7e" providerId="AD" clId="Web-{24625B18-1871-956A-5883-43D74F66DEC4}" dt="2020-12-01T07:58:33.656" v="128" actId="20577"/>
        <pc:sldMkLst>
          <pc:docMk/>
          <pc:sldMk cId="3533268617" sldId="316"/>
        </pc:sldMkLst>
        <pc:spChg chg="mod">
          <ac:chgData name="Audrey Arbaud" userId="S::audrey.arbaud@thet.org::7a474f91-ea2e-4d02-90bb-f5783715bc7e" providerId="AD" clId="Web-{24625B18-1871-956A-5883-43D74F66DEC4}" dt="2020-12-01T07:58:33.656" v="128" actId="20577"/>
          <ac:spMkLst>
            <pc:docMk/>
            <pc:sldMk cId="3533268617" sldId="316"/>
            <ac:spMk id="2" creationId="{00000000-0000-0000-0000-000000000000}"/>
          </ac:spMkLst>
        </pc:spChg>
      </pc:sldChg>
      <pc:sldChg chg="del">
        <pc:chgData name="Audrey Arbaud" userId="S::audrey.arbaud@thet.org::7a474f91-ea2e-4d02-90bb-f5783715bc7e" providerId="AD" clId="Web-{24625B18-1871-956A-5883-43D74F66DEC4}" dt="2020-12-01T07:56:00.099" v="28"/>
        <pc:sldMkLst>
          <pc:docMk/>
          <pc:sldMk cId="4079702034" sldId="317"/>
        </pc:sldMkLst>
      </pc:sldChg>
      <pc:sldChg chg="modSp">
        <pc:chgData name="Audrey Arbaud" userId="S::audrey.arbaud@thet.org::7a474f91-ea2e-4d02-90bb-f5783715bc7e" providerId="AD" clId="Web-{24625B18-1871-956A-5883-43D74F66DEC4}" dt="2020-12-01T07:58:02.044" v="95" actId="20577"/>
        <pc:sldMkLst>
          <pc:docMk/>
          <pc:sldMk cId="1100413123" sldId="318"/>
        </pc:sldMkLst>
        <pc:spChg chg="mod">
          <ac:chgData name="Audrey Arbaud" userId="S::audrey.arbaud@thet.org::7a474f91-ea2e-4d02-90bb-f5783715bc7e" providerId="AD" clId="Web-{24625B18-1871-956A-5883-43D74F66DEC4}" dt="2020-12-01T07:58:02.044" v="95" actId="20577"/>
          <ac:spMkLst>
            <pc:docMk/>
            <pc:sldMk cId="1100413123" sldId="318"/>
            <ac:spMk id="3" creationId="{00000000-0000-0000-0000-000000000000}"/>
          </ac:spMkLst>
        </pc:spChg>
      </pc:sldChg>
      <pc:sldChg chg="del">
        <pc:chgData name="Audrey Arbaud" userId="S::audrey.arbaud@thet.org::7a474f91-ea2e-4d02-90bb-f5783715bc7e" providerId="AD" clId="Web-{24625B18-1871-956A-5883-43D74F66DEC4}" dt="2020-12-01T07:56:12.006" v="31"/>
        <pc:sldMkLst>
          <pc:docMk/>
          <pc:sldMk cId="3011519696" sldId="320"/>
        </pc:sldMkLst>
      </pc:sldChg>
      <pc:sldChg chg="del">
        <pc:chgData name="Audrey Arbaud" userId="S::audrey.arbaud@thet.org::7a474f91-ea2e-4d02-90bb-f5783715bc7e" providerId="AD" clId="Web-{24625B18-1871-956A-5883-43D74F66DEC4}" dt="2020-12-01T07:56:35.039" v="38"/>
        <pc:sldMkLst>
          <pc:docMk/>
          <pc:sldMk cId="1166681648" sldId="321"/>
        </pc:sldMkLst>
      </pc:sldChg>
      <pc:sldChg chg="del">
        <pc:chgData name="Audrey Arbaud" userId="S::audrey.arbaud@thet.org::7a474f91-ea2e-4d02-90bb-f5783715bc7e" providerId="AD" clId="Web-{24625B18-1871-956A-5883-43D74F66DEC4}" dt="2020-12-01T07:56:37.024" v="39"/>
        <pc:sldMkLst>
          <pc:docMk/>
          <pc:sldMk cId="3509373625" sldId="322"/>
        </pc:sldMkLst>
      </pc:sldChg>
      <pc:sldChg chg="del">
        <pc:chgData name="Audrey Arbaud" userId="S::audrey.arbaud@thet.org::7a474f91-ea2e-4d02-90bb-f5783715bc7e" providerId="AD" clId="Web-{24625B18-1871-956A-5883-43D74F66DEC4}" dt="2020-12-01T07:56:38.789" v="40"/>
        <pc:sldMkLst>
          <pc:docMk/>
          <pc:sldMk cId="3458982966" sldId="323"/>
        </pc:sldMkLst>
      </pc:sldChg>
      <pc:sldChg chg="del">
        <pc:chgData name="Audrey Arbaud" userId="S::audrey.arbaud@thet.org::7a474f91-ea2e-4d02-90bb-f5783715bc7e" providerId="AD" clId="Web-{24625B18-1871-956A-5883-43D74F66DEC4}" dt="2020-12-01T07:56:40.852" v="41"/>
        <pc:sldMkLst>
          <pc:docMk/>
          <pc:sldMk cId="2535681065" sldId="324"/>
        </pc:sldMkLst>
      </pc:sldChg>
      <pc:sldChg chg="del">
        <pc:chgData name="Audrey Arbaud" userId="S::audrey.arbaud@thet.org::7a474f91-ea2e-4d02-90bb-f5783715bc7e" providerId="AD" clId="Web-{24625B18-1871-956A-5883-43D74F66DEC4}" dt="2020-12-01T07:56:42.336" v="42"/>
        <pc:sldMkLst>
          <pc:docMk/>
          <pc:sldMk cId="3001256679" sldId="325"/>
        </pc:sldMkLst>
      </pc:sldChg>
      <pc:sldChg chg="del">
        <pc:chgData name="Audrey Arbaud" userId="S::audrey.arbaud@thet.org::7a474f91-ea2e-4d02-90bb-f5783715bc7e" providerId="AD" clId="Web-{24625B18-1871-956A-5883-43D74F66DEC4}" dt="2020-12-01T07:56:43.071" v="43"/>
        <pc:sldMkLst>
          <pc:docMk/>
          <pc:sldMk cId="490304381" sldId="326"/>
        </pc:sldMkLst>
      </pc:sldChg>
      <pc:sldChg chg="del">
        <pc:chgData name="Audrey Arbaud" userId="S::audrey.arbaud@thet.org::7a474f91-ea2e-4d02-90bb-f5783715bc7e" providerId="AD" clId="Web-{24625B18-1871-956A-5883-43D74F66DEC4}" dt="2020-12-01T07:56:43.711" v="44"/>
        <pc:sldMkLst>
          <pc:docMk/>
          <pc:sldMk cId="2142411674" sldId="327"/>
        </pc:sldMkLst>
      </pc:sldChg>
      <pc:sldChg chg="del">
        <pc:chgData name="Audrey Arbaud" userId="S::audrey.arbaud@thet.org::7a474f91-ea2e-4d02-90bb-f5783715bc7e" providerId="AD" clId="Web-{24625B18-1871-956A-5883-43D74F66DEC4}" dt="2020-12-01T07:56:44.243" v="45"/>
        <pc:sldMkLst>
          <pc:docMk/>
          <pc:sldMk cId="3699732663" sldId="328"/>
        </pc:sldMkLst>
      </pc:sldChg>
      <pc:sldChg chg="del">
        <pc:chgData name="Audrey Arbaud" userId="S::audrey.arbaud@thet.org::7a474f91-ea2e-4d02-90bb-f5783715bc7e" providerId="AD" clId="Web-{24625B18-1871-956A-5883-43D74F66DEC4}" dt="2020-12-01T07:56:44.758" v="46"/>
        <pc:sldMkLst>
          <pc:docMk/>
          <pc:sldMk cId="3513836991" sldId="329"/>
        </pc:sldMkLst>
      </pc:sldChg>
      <pc:sldChg chg="del">
        <pc:chgData name="Audrey Arbaud" userId="S::audrey.arbaud@thet.org::7a474f91-ea2e-4d02-90bb-f5783715bc7e" providerId="AD" clId="Web-{24625B18-1871-956A-5883-43D74F66DEC4}" dt="2020-12-01T07:56:45.227" v="47"/>
        <pc:sldMkLst>
          <pc:docMk/>
          <pc:sldMk cId="3026516178" sldId="330"/>
        </pc:sldMkLst>
      </pc:sldChg>
      <pc:sldChg chg="del">
        <pc:chgData name="Audrey Arbaud" userId="S::audrey.arbaud@thet.org::7a474f91-ea2e-4d02-90bb-f5783715bc7e" providerId="AD" clId="Web-{24625B18-1871-956A-5883-43D74F66DEC4}" dt="2020-12-01T07:56:45.758" v="48"/>
        <pc:sldMkLst>
          <pc:docMk/>
          <pc:sldMk cId="382640548" sldId="331"/>
        </pc:sldMkLst>
      </pc:sldChg>
    </pc:docChg>
  </pc:docChgLst>
  <pc:docChgLst>
    <pc:chgData name="Audrey Arbaud" userId="S::audrey.arbaud@thet.org::7a474f91-ea2e-4d02-90bb-f5783715bc7e" providerId="AD" clId="Web-{C9642081-0FAB-CB68-C560-024207A754BC}"/>
    <pc:docChg chg="modSld">
      <pc:chgData name="Audrey Arbaud" userId="S::audrey.arbaud@thet.org::7a474f91-ea2e-4d02-90bb-f5783715bc7e" providerId="AD" clId="Web-{C9642081-0FAB-CB68-C560-024207A754BC}" dt="2021-01-12T14:42:51.629" v="116" actId="20577"/>
      <pc:docMkLst>
        <pc:docMk/>
      </pc:docMkLst>
      <pc:sldChg chg="modSp">
        <pc:chgData name="Audrey Arbaud" userId="S::audrey.arbaud@thet.org::7a474f91-ea2e-4d02-90bb-f5783715bc7e" providerId="AD" clId="Web-{C9642081-0FAB-CB68-C560-024207A754BC}" dt="2021-01-12T14:42:51.629" v="116" actId="20577"/>
        <pc:sldMkLst>
          <pc:docMk/>
          <pc:sldMk cId="4099498457" sldId="267"/>
        </pc:sldMkLst>
        <pc:spChg chg="mod">
          <ac:chgData name="Audrey Arbaud" userId="S::audrey.arbaud@thet.org::7a474f91-ea2e-4d02-90bb-f5783715bc7e" providerId="AD" clId="Web-{C9642081-0FAB-CB68-C560-024207A754BC}" dt="2021-01-12T14:42:51.629" v="116" actId="20577"/>
          <ac:spMkLst>
            <pc:docMk/>
            <pc:sldMk cId="4099498457" sldId="267"/>
            <ac:spMk id="3" creationId="{00000000-0000-0000-0000-000000000000}"/>
          </ac:spMkLst>
        </pc:spChg>
      </pc:sldChg>
      <pc:sldChg chg="modSp">
        <pc:chgData name="Audrey Arbaud" userId="S::audrey.arbaud@thet.org::7a474f91-ea2e-4d02-90bb-f5783715bc7e" providerId="AD" clId="Web-{C9642081-0FAB-CB68-C560-024207A754BC}" dt="2021-01-12T14:42:01.080" v="113" actId="1076"/>
        <pc:sldMkLst>
          <pc:docMk/>
          <pc:sldMk cId="2486622592" sldId="319"/>
        </pc:sldMkLst>
        <pc:graphicFrameChg chg="mod modGraphic">
          <ac:chgData name="Audrey Arbaud" userId="S::audrey.arbaud@thet.org::7a474f91-ea2e-4d02-90bb-f5783715bc7e" providerId="AD" clId="Web-{C9642081-0FAB-CB68-C560-024207A754BC}" dt="2021-01-12T14:42:01.080" v="113" actId="1076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</pc:docChg>
  </pc:docChgLst>
  <pc:docChgLst>
    <pc:chgData name="Beatrice Waddingham" userId="f1ba6264-19e2-4c6d-b743-979df094e0d0" providerId="ADAL" clId="{FD9B5E00-D7B4-4223-99CB-58BB5D0F91A9}"/>
    <pc:docChg chg="undo custSel addSld delSld modSld">
      <pc:chgData name="Beatrice Waddingham" userId="f1ba6264-19e2-4c6d-b743-979df094e0d0" providerId="ADAL" clId="{FD9B5E00-D7B4-4223-99CB-58BB5D0F91A9}" dt="2020-10-15T14:21:32.107" v="13" actId="1076"/>
      <pc:docMkLst>
        <pc:docMk/>
      </pc:docMkLst>
      <pc:sldChg chg="modSp mod">
        <pc:chgData name="Beatrice Waddingham" userId="f1ba6264-19e2-4c6d-b743-979df094e0d0" providerId="ADAL" clId="{FD9B5E00-D7B4-4223-99CB-58BB5D0F91A9}" dt="2020-10-14T08:44:32.481" v="5" actId="1076"/>
        <pc:sldMkLst>
          <pc:docMk/>
          <pc:sldMk cId="1985935599" sldId="296"/>
        </pc:sldMkLst>
        <pc:spChg chg="mod">
          <ac:chgData name="Beatrice Waddingham" userId="f1ba6264-19e2-4c6d-b743-979df094e0d0" providerId="ADAL" clId="{FD9B5E00-D7B4-4223-99CB-58BB5D0F91A9}" dt="2020-10-14T08:44:32.481" v="5" actId="1076"/>
          <ac:spMkLst>
            <pc:docMk/>
            <pc:sldMk cId="1985935599" sldId="296"/>
            <ac:spMk id="10" creationId="{3AF4B177-803D-4B2E-8AD5-5FE4EF8E92E4}"/>
          </ac:spMkLst>
        </pc:spChg>
        <pc:grpChg chg="mod">
          <ac:chgData name="Beatrice Waddingham" userId="f1ba6264-19e2-4c6d-b743-979df094e0d0" providerId="ADAL" clId="{FD9B5E00-D7B4-4223-99CB-58BB5D0F91A9}" dt="2020-10-14T08:44:15.664" v="0" actId="1076"/>
          <ac:grpSpMkLst>
            <pc:docMk/>
            <pc:sldMk cId="1985935599" sldId="296"/>
            <ac:grpSpMk id="3" creationId="{AFF8D887-092A-4C9F-8B5E-9F0AADAFE1AF}"/>
          </ac:grpSpMkLst>
        </pc:grpChg>
        <pc:picChg chg="mod">
          <ac:chgData name="Beatrice Waddingham" userId="f1ba6264-19e2-4c6d-b743-979df094e0d0" providerId="ADAL" clId="{FD9B5E00-D7B4-4223-99CB-58BB5D0F91A9}" dt="2020-10-14T08:44:29.149" v="4" actId="14100"/>
          <ac:picMkLst>
            <pc:docMk/>
            <pc:sldMk cId="1985935599" sldId="296"/>
            <ac:picMk id="4" creationId="{27CA42D9-CF8F-4C11-A5B5-07895DEBEE39}"/>
          </ac:picMkLst>
        </pc:picChg>
      </pc:sldChg>
      <pc:sldChg chg="add del">
        <pc:chgData name="Beatrice Waddingham" userId="f1ba6264-19e2-4c6d-b743-979df094e0d0" providerId="ADAL" clId="{FD9B5E00-D7B4-4223-99CB-58BB5D0F91A9}" dt="2020-10-15T14:21:31.159" v="12" actId="2696"/>
        <pc:sldMkLst>
          <pc:docMk/>
          <pc:sldMk cId="2464186316" sldId="304"/>
        </pc:sldMkLst>
      </pc:sldChg>
      <pc:sldChg chg="add del">
        <pc:chgData name="Beatrice Waddingham" userId="f1ba6264-19e2-4c6d-b743-979df094e0d0" providerId="ADAL" clId="{FD9B5E00-D7B4-4223-99CB-58BB5D0F91A9}" dt="2020-10-15T14:21:30.446" v="11" actId="2696"/>
        <pc:sldMkLst>
          <pc:docMk/>
          <pc:sldMk cId="417337626" sldId="307"/>
        </pc:sldMkLst>
      </pc:sldChg>
      <pc:sldChg chg="modSp mod">
        <pc:chgData name="Beatrice Waddingham" userId="f1ba6264-19e2-4c6d-b743-979df094e0d0" providerId="ADAL" clId="{FD9B5E00-D7B4-4223-99CB-58BB5D0F91A9}" dt="2020-10-15T14:21:32.107" v="13" actId="1076"/>
        <pc:sldMkLst>
          <pc:docMk/>
          <pc:sldMk cId="2486622592" sldId="319"/>
        </pc:sldMkLst>
        <pc:graphicFrameChg chg="mod">
          <ac:chgData name="Beatrice Waddingham" userId="f1ba6264-19e2-4c6d-b743-979df094e0d0" providerId="ADAL" clId="{FD9B5E00-D7B4-4223-99CB-58BB5D0F91A9}" dt="2020-10-15T14:21:32.107" v="13" actId="1076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  <pc:sldChg chg="add del">
        <pc:chgData name="Beatrice Waddingham" userId="f1ba6264-19e2-4c6d-b743-979df094e0d0" providerId="ADAL" clId="{FD9B5E00-D7B4-4223-99CB-58BB5D0F91A9}" dt="2020-10-15T14:21:29.889" v="10" actId="2696"/>
        <pc:sldMkLst>
          <pc:docMk/>
          <pc:sldMk cId="3011519696" sldId="320"/>
        </pc:sldMkLst>
      </pc:sldChg>
    </pc:docChg>
  </pc:docChgLst>
  <pc:docChgLst>
    <pc:chgData name="Audrey Arbaud" userId="S::audrey.arbaud@thet.org::7a474f91-ea2e-4d02-90bb-f5783715bc7e" providerId="AD" clId="Web-{EDCCEEA7-36AC-5470-D79B-EE553B1B4A9E}"/>
    <pc:docChg chg="modSld">
      <pc:chgData name="Audrey Arbaud" userId="S::audrey.arbaud@thet.org::7a474f91-ea2e-4d02-90bb-f5783715bc7e" providerId="AD" clId="Web-{EDCCEEA7-36AC-5470-D79B-EE553B1B4A9E}" dt="2021-01-11T16:50:40.661" v="137" actId="20577"/>
      <pc:docMkLst>
        <pc:docMk/>
      </pc:docMkLst>
      <pc:sldChg chg="modSp">
        <pc:chgData name="Audrey Arbaud" userId="S::audrey.arbaud@thet.org::7a474f91-ea2e-4d02-90bb-f5783715bc7e" providerId="AD" clId="Web-{EDCCEEA7-36AC-5470-D79B-EE553B1B4A9E}" dt="2021-01-11T16:46:41.936" v="4" actId="20577"/>
        <pc:sldMkLst>
          <pc:docMk/>
          <pc:sldMk cId="2167421790" sldId="302"/>
        </pc:sldMkLst>
        <pc:graphicFrameChg chg="modGraphic">
          <ac:chgData name="Audrey Arbaud" userId="S::audrey.arbaud@thet.org::7a474f91-ea2e-4d02-90bb-f5783715bc7e" providerId="AD" clId="Web-{EDCCEEA7-36AC-5470-D79B-EE553B1B4A9E}" dt="2021-01-11T16:46:41.936" v="4" actId="20577"/>
          <ac:graphicFrameMkLst>
            <pc:docMk/>
            <pc:sldMk cId="2167421790" sldId="302"/>
            <ac:graphicFrameMk id="9" creationId="{57B91E90-1E52-4CAC-8A3D-121BD6E0A5BD}"/>
          </ac:graphicFrameMkLst>
        </pc:graphicFrameChg>
      </pc:sldChg>
      <pc:sldChg chg="modSp">
        <pc:chgData name="Audrey Arbaud" userId="S::audrey.arbaud@thet.org::7a474f91-ea2e-4d02-90bb-f5783715bc7e" providerId="AD" clId="Web-{EDCCEEA7-36AC-5470-D79B-EE553B1B4A9E}" dt="2021-01-11T16:50:39.536" v="135" actId="20577"/>
        <pc:sldMkLst>
          <pc:docMk/>
          <pc:sldMk cId="4016968185" sldId="315"/>
        </pc:sldMkLst>
        <pc:spChg chg="mod">
          <ac:chgData name="Audrey Arbaud" userId="S::audrey.arbaud@thet.org::7a474f91-ea2e-4d02-90bb-f5783715bc7e" providerId="AD" clId="Web-{EDCCEEA7-36AC-5470-D79B-EE553B1B4A9E}" dt="2021-01-11T16:50:39.536" v="135" actId="20577"/>
          <ac:spMkLst>
            <pc:docMk/>
            <pc:sldMk cId="4016968185" sldId="315"/>
            <ac:spMk id="18" creationId="{C5F851A9-7A8B-4AA4-B6EA-0D52066E9DF9}"/>
          </ac:spMkLst>
        </pc:spChg>
      </pc:sldChg>
      <pc:sldChg chg="modSp">
        <pc:chgData name="Audrey Arbaud" userId="S::audrey.arbaud@thet.org::7a474f91-ea2e-4d02-90bb-f5783715bc7e" providerId="AD" clId="Web-{EDCCEEA7-36AC-5470-D79B-EE553B1B4A9E}" dt="2021-01-11T16:50:25.957" v="132" actId="20577"/>
        <pc:sldMkLst>
          <pc:docMk/>
          <pc:sldMk cId="1100413123" sldId="318"/>
        </pc:sldMkLst>
        <pc:spChg chg="mod">
          <ac:chgData name="Audrey Arbaud" userId="S::audrey.arbaud@thet.org::7a474f91-ea2e-4d02-90bb-f5783715bc7e" providerId="AD" clId="Web-{EDCCEEA7-36AC-5470-D79B-EE553B1B4A9E}" dt="2021-01-11T16:50:25.957" v="132" actId="20577"/>
          <ac:spMkLst>
            <pc:docMk/>
            <pc:sldMk cId="1100413123" sldId="318"/>
            <ac:spMk id="3" creationId="{00000000-0000-0000-0000-000000000000}"/>
          </ac:spMkLst>
        </pc:spChg>
      </pc:sldChg>
      <pc:sldChg chg="modSp">
        <pc:chgData name="Audrey Arbaud" userId="S::audrey.arbaud@thet.org::7a474f91-ea2e-4d02-90bb-f5783715bc7e" providerId="AD" clId="Web-{EDCCEEA7-36AC-5470-D79B-EE553B1B4A9E}" dt="2021-01-11T16:49:07.127" v="110"/>
        <pc:sldMkLst>
          <pc:docMk/>
          <pc:sldMk cId="2486622592" sldId="319"/>
        </pc:sldMkLst>
        <pc:graphicFrameChg chg="mod modGraphic">
          <ac:chgData name="Audrey Arbaud" userId="S::audrey.arbaud@thet.org::7a474f91-ea2e-4d02-90bb-f5783715bc7e" providerId="AD" clId="Web-{EDCCEEA7-36AC-5470-D79B-EE553B1B4A9E}" dt="2021-01-11T16:49:07.127" v="110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</pc:docChg>
  </pc:docChgLst>
  <pc:docChgLst>
    <pc:chgData name="Audrey Arbaud" userId="S::audrey.arbaud@thet.org::7a474f91-ea2e-4d02-90bb-f5783715bc7e" providerId="AD" clId="Web-{D9A2C487-3067-586B-0FCB-2151B6538B4F}"/>
    <pc:docChg chg="modSld">
      <pc:chgData name="Audrey Arbaud" userId="S::audrey.arbaud@thet.org::7a474f91-ea2e-4d02-90bb-f5783715bc7e" providerId="AD" clId="Web-{D9A2C487-3067-586B-0FCB-2151B6538B4F}" dt="2021-09-15T15:48:11.988" v="43"/>
      <pc:docMkLst>
        <pc:docMk/>
      </pc:docMkLst>
      <pc:sldChg chg="modSp">
        <pc:chgData name="Audrey Arbaud" userId="S::audrey.arbaud@thet.org::7a474f91-ea2e-4d02-90bb-f5783715bc7e" providerId="AD" clId="Web-{D9A2C487-3067-586B-0FCB-2151B6538B4F}" dt="2021-09-15T13:22:52.882" v="22" actId="20577"/>
        <pc:sldMkLst>
          <pc:docMk/>
          <pc:sldMk cId="2167421790" sldId="302"/>
        </pc:sldMkLst>
        <pc:spChg chg="mod">
          <ac:chgData name="Audrey Arbaud" userId="S::audrey.arbaud@thet.org::7a474f91-ea2e-4d02-90bb-f5783715bc7e" providerId="AD" clId="Web-{D9A2C487-3067-586B-0FCB-2151B6538B4F}" dt="2021-09-15T13:22:52.882" v="22" actId="20577"/>
          <ac:spMkLst>
            <pc:docMk/>
            <pc:sldMk cId="2167421790" sldId="302"/>
            <ac:spMk id="3" creationId="{00000000-0000-0000-0000-000000000000}"/>
          </ac:spMkLst>
        </pc:spChg>
      </pc:sldChg>
      <pc:sldChg chg="modSp delCm">
        <pc:chgData name="Audrey Arbaud" userId="S::audrey.arbaud@thet.org::7a474f91-ea2e-4d02-90bb-f5783715bc7e" providerId="AD" clId="Web-{D9A2C487-3067-586B-0FCB-2151B6538B4F}" dt="2021-09-15T15:48:11.988" v="43"/>
        <pc:sldMkLst>
          <pc:docMk/>
          <pc:sldMk cId="4016968185" sldId="315"/>
        </pc:sldMkLst>
        <pc:spChg chg="mod">
          <ac:chgData name="Audrey Arbaud" userId="S::audrey.arbaud@thet.org::7a474f91-ea2e-4d02-90bb-f5783715bc7e" providerId="AD" clId="Web-{D9A2C487-3067-586B-0FCB-2151B6538B4F}" dt="2021-09-15T15:48:07.816" v="42" actId="20577"/>
          <ac:spMkLst>
            <pc:docMk/>
            <pc:sldMk cId="4016968185" sldId="315"/>
            <ac:spMk id="12" creationId="{CCBD4433-111B-4553-B442-E54E0078963A}"/>
          </ac:spMkLst>
        </pc:spChg>
      </pc:sldChg>
    </pc:docChg>
  </pc:docChgLst>
  <pc:docChgLst>
    <pc:chgData name="Jessica Fraser" userId="S::jessica.fraser@thet.org::8a6945c3-3795-4f37-b412-031849dd8944" providerId="AD" clId="Web-{E2B194A7-32D1-7C6B-988F-E56B3B6F7D09}"/>
    <pc:docChg chg="modSld">
      <pc:chgData name="Jessica Fraser" userId="S::jessica.fraser@thet.org::8a6945c3-3795-4f37-b412-031849dd8944" providerId="AD" clId="Web-{E2B194A7-32D1-7C6B-988F-E56B3B6F7D09}" dt="2021-01-12T14:24:39.461" v="23" actId="20577"/>
      <pc:docMkLst>
        <pc:docMk/>
      </pc:docMkLst>
      <pc:sldChg chg="modSp">
        <pc:chgData name="Jessica Fraser" userId="S::jessica.fraser@thet.org::8a6945c3-3795-4f37-b412-031849dd8944" providerId="AD" clId="Web-{E2B194A7-32D1-7C6B-988F-E56B3B6F7D09}" dt="2021-01-12T14:24:39.461" v="23" actId="20577"/>
        <pc:sldMkLst>
          <pc:docMk/>
          <pc:sldMk cId="4099498457" sldId="267"/>
        </pc:sldMkLst>
        <pc:spChg chg="mod">
          <ac:chgData name="Jessica Fraser" userId="S::jessica.fraser@thet.org::8a6945c3-3795-4f37-b412-031849dd8944" providerId="AD" clId="Web-{E2B194A7-32D1-7C6B-988F-E56B3B6F7D09}" dt="2021-01-12T14:24:39.461" v="23" actId="20577"/>
          <ac:spMkLst>
            <pc:docMk/>
            <pc:sldMk cId="4099498457" sldId="267"/>
            <ac:spMk id="3" creationId="{00000000-0000-0000-0000-000000000000}"/>
          </ac:spMkLst>
        </pc:spChg>
      </pc:sldChg>
    </pc:docChg>
  </pc:docChgLst>
  <pc:docChgLst>
    <pc:chgData name="Jessica Fraser" userId="S::jessica.fraser@thet.org::8a6945c3-3795-4f37-b412-031849dd8944" providerId="AD" clId="Web-{05450FF3-F707-8F21-7729-A2D45A42E540}"/>
    <pc:docChg chg="modSld">
      <pc:chgData name="Jessica Fraser" userId="S::jessica.fraser@thet.org::8a6945c3-3795-4f37-b412-031849dd8944" providerId="AD" clId="Web-{05450FF3-F707-8F21-7729-A2D45A42E540}" dt="2021-09-15T15:32:03.027" v="10" actId="20577"/>
      <pc:docMkLst>
        <pc:docMk/>
      </pc:docMkLst>
      <pc:sldChg chg="modSp">
        <pc:chgData name="Jessica Fraser" userId="S::jessica.fraser@thet.org::8a6945c3-3795-4f37-b412-031849dd8944" providerId="AD" clId="Web-{05450FF3-F707-8F21-7729-A2D45A42E540}" dt="2021-09-15T15:31:18.448" v="4" actId="20577"/>
        <pc:sldMkLst>
          <pc:docMk/>
          <pc:sldMk cId="590616533" sldId="271"/>
        </pc:sldMkLst>
        <pc:spChg chg="mod">
          <ac:chgData name="Jessica Fraser" userId="S::jessica.fraser@thet.org::8a6945c3-3795-4f37-b412-031849dd8944" providerId="AD" clId="Web-{05450FF3-F707-8F21-7729-A2D45A42E540}" dt="2021-09-15T15:31:18.448" v="4" actId="20577"/>
          <ac:spMkLst>
            <pc:docMk/>
            <pc:sldMk cId="590616533" sldId="271"/>
            <ac:spMk id="2" creationId="{00000000-0000-0000-0000-000000000000}"/>
          </ac:spMkLst>
        </pc:spChg>
      </pc:sldChg>
      <pc:sldChg chg="modSp">
        <pc:chgData name="Jessica Fraser" userId="S::jessica.fraser@thet.org::8a6945c3-3795-4f37-b412-031849dd8944" providerId="AD" clId="Web-{05450FF3-F707-8F21-7729-A2D45A42E540}" dt="2021-09-15T15:32:03.027" v="10" actId="20577"/>
        <pc:sldMkLst>
          <pc:docMk/>
          <pc:sldMk cId="2167421790" sldId="302"/>
        </pc:sldMkLst>
        <pc:spChg chg="mod">
          <ac:chgData name="Jessica Fraser" userId="S::jessica.fraser@thet.org::8a6945c3-3795-4f37-b412-031849dd8944" providerId="AD" clId="Web-{05450FF3-F707-8F21-7729-A2D45A42E540}" dt="2021-09-15T15:32:03.027" v="10" actId="20577"/>
          <ac:spMkLst>
            <pc:docMk/>
            <pc:sldMk cId="2167421790" sldId="302"/>
            <ac:spMk id="3" creationId="{00000000-0000-0000-0000-000000000000}"/>
          </ac:spMkLst>
        </pc:spChg>
      </pc:sldChg>
      <pc:sldChg chg="modSp addCm">
        <pc:chgData name="Jessica Fraser" userId="S::jessica.fraser@thet.org::8a6945c3-3795-4f37-b412-031849dd8944" providerId="AD" clId="Web-{05450FF3-F707-8F21-7729-A2D45A42E540}" dt="2021-09-15T15:31:04.198" v="3"/>
        <pc:sldMkLst>
          <pc:docMk/>
          <pc:sldMk cId="4016968185" sldId="315"/>
        </pc:sldMkLst>
        <pc:spChg chg="mod">
          <ac:chgData name="Jessica Fraser" userId="S::jessica.fraser@thet.org::8a6945c3-3795-4f37-b412-031849dd8944" providerId="AD" clId="Web-{05450FF3-F707-8F21-7729-A2D45A42E540}" dt="2021-09-15T15:30:17.510" v="2" actId="20577"/>
          <ac:spMkLst>
            <pc:docMk/>
            <pc:sldMk cId="4016968185" sldId="315"/>
            <ac:spMk id="9" creationId="{405B9B98-C3FE-426C-82BD-48B3E598FD7F}"/>
          </ac:spMkLst>
        </pc:spChg>
      </pc:sldChg>
      <pc:sldChg chg="modSp">
        <pc:chgData name="Jessica Fraser" userId="S::jessica.fraser@thet.org::8a6945c3-3795-4f37-b412-031849dd8944" providerId="AD" clId="Web-{05450FF3-F707-8F21-7729-A2D45A42E540}" dt="2021-09-15T15:31:24.636" v="5" actId="20577"/>
        <pc:sldMkLst>
          <pc:docMk/>
          <pc:sldMk cId="3533268617" sldId="316"/>
        </pc:sldMkLst>
        <pc:spChg chg="mod">
          <ac:chgData name="Jessica Fraser" userId="S::jessica.fraser@thet.org::8a6945c3-3795-4f37-b412-031849dd8944" providerId="AD" clId="Web-{05450FF3-F707-8F21-7729-A2D45A42E540}" dt="2021-09-15T15:31:24.636" v="5" actId="20577"/>
          <ac:spMkLst>
            <pc:docMk/>
            <pc:sldMk cId="3533268617" sldId="316"/>
            <ac:spMk id="2" creationId="{00000000-0000-0000-0000-000000000000}"/>
          </ac:spMkLst>
        </pc:spChg>
      </pc:sldChg>
      <pc:sldChg chg="modSp">
        <pc:chgData name="Jessica Fraser" userId="S::jessica.fraser@thet.org::8a6945c3-3795-4f37-b412-031849dd8944" providerId="AD" clId="Web-{05450FF3-F707-8F21-7729-A2D45A42E540}" dt="2021-09-15T15:31:52.496" v="9" actId="20577"/>
        <pc:sldMkLst>
          <pc:docMk/>
          <pc:sldMk cId="2486622592" sldId="319"/>
        </pc:sldMkLst>
        <pc:spChg chg="mod">
          <ac:chgData name="Jessica Fraser" userId="S::jessica.fraser@thet.org::8a6945c3-3795-4f37-b412-031849dd8944" providerId="AD" clId="Web-{05450FF3-F707-8F21-7729-A2D45A42E540}" dt="2021-09-15T15:31:52.496" v="9" actId="20577"/>
          <ac:spMkLst>
            <pc:docMk/>
            <pc:sldMk cId="2486622592" sldId="319"/>
            <ac:spMk id="3" creationId="{00000000-0000-0000-0000-000000000000}"/>
          </ac:spMkLst>
        </pc:spChg>
      </pc:sldChg>
    </pc:docChg>
  </pc:docChgLst>
  <pc:docChgLst>
    <pc:chgData name="Audrey Arbaud" userId="S::audrey.arbaud@thet.org::7a474f91-ea2e-4d02-90bb-f5783715bc7e" providerId="AD" clId="Web-{E0C79C74-88F1-BC3F-11D3-9C269D157C83}"/>
    <pc:docChg chg="modSld">
      <pc:chgData name="Audrey Arbaud" userId="S::audrey.arbaud@thet.org::7a474f91-ea2e-4d02-90bb-f5783715bc7e" providerId="AD" clId="Web-{E0C79C74-88F1-BC3F-11D3-9C269D157C83}" dt="2020-11-06T15:06:15.927" v="296" actId="14100"/>
      <pc:docMkLst>
        <pc:docMk/>
      </pc:docMkLst>
      <pc:sldChg chg="modSp">
        <pc:chgData name="Audrey Arbaud" userId="S::audrey.arbaud@thet.org::7a474f91-ea2e-4d02-90bb-f5783715bc7e" providerId="AD" clId="Web-{E0C79C74-88F1-BC3F-11D3-9C269D157C83}" dt="2020-11-06T14:55:27.527" v="13" actId="20577"/>
        <pc:sldMkLst>
          <pc:docMk/>
          <pc:sldMk cId="4099498457" sldId="267"/>
        </pc:sldMkLst>
        <pc:spChg chg="mod">
          <ac:chgData name="Audrey Arbaud" userId="S::audrey.arbaud@thet.org::7a474f91-ea2e-4d02-90bb-f5783715bc7e" providerId="AD" clId="Web-{E0C79C74-88F1-BC3F-11D3-9C269D157C83}" dt="2020-11-06T14:55:27.527" v="13" actId="20577"/>
          <ac:spMkLst>
            <pc:docMk/>
            <pc:sldMk cId="4099498457" sldId="267"/>
            <ac:spMk id="3" creationId="{00000000-0000-0000-0000-000000000000}"/>
          </ac:spMkLst>
        </pc:spChg>
      </pc:sldChg>
      <pc:sldChg chg="modSp">
        <pc:chgData name="Audrey Arbaud" userId="S::audrey.arbaud@thet.org::7a474f91-ea2e-4d02-90bb-f5783715bc7e" providerId="AD" clId="Web-{E0C79C74-88F1-BC3F-11D3-9C269D157C83}" dt="2020-11-06T14:57:42.604" v="16" actId="20577"/>
        <pc:sldMkLst>
          <pc:docMk/>
          <pc:sldMk cId="2167421790" sldId="302"/>
        </pc:sldMkLst>
        <pc:graphicFrameChg chg="modGraphic">
          <ac:chgData name="Audrey Arbaud" userId="S::audrey.arbaud@thet.org::7a474f91-ea2e-4d02-90bb-f5783715bc7e" providerId="AD" clId="Web-{E0C79C74-88F1-BC3F-11D3-9C269D157C83}" dt="2020-11-06T14:57:42.604" v="16" actId="20577"/>
          <ac:graphicFrameMkLst>
            <pc:docMk/>
            <pc:sldMk cId="2167421790" sldId="302"/>
            <ac:graphicFrameMk id="9" creationId="{57B91E90-1E52-4CAC-8A3D-121BD6E0A5BD}"/>
          </ac:graphicFrameMkLst>
        </pc:graphicFrameChg>
      </pc:sldChg>
      <pc:sldChg chg="modSp">
        <pc:chgData name="Audrey Arbaud" userId="S::audrey.arbaud@thet.org::7a474f91-ea2e-4d02-90bb-f5783715bc7e" providerId="AD" clId="Web-{E0C79C74-88F1-BC3F-11D3-9C269D157C83}" dt="2020-11-06T15:04:21.085" v="229"/>
        <pc:sldMkLst>
          <pc:docMk/>
          <pc:sldMk cId="3679099973" sldId="311"/>
        </pc:sldMkLst>
        <pc:spChg chg="mod">
          <ac:chgData name="Audrey Arbaud" userId="S::audrey.arbaud@thet.org::7a474f91-ea2e-4d02-90bb-f5783715bc7e" providerId="AD" clId="Web-{E0C79C74-88F1-BC3F-11D3-9C269D157C83}" dt="2020-11-06T15:03:56.397" v="216" actId="14100"/>
          <ac:spMkLst>
            <pc:docMk/>
            <pc:sldMk cId="3679099973" sldId="311"/>
            <ac:spMk id="3" creationId="{00000000-0000-0000-0000-000000000000}"/>
          </ac:spMkLst>
        </pc:spChg>
        <pc:graphicFrameChg chg="mod modGraphic">
          <ac:chgData name="Audrey Arbaud" userId="S::audrey.arbaud@thet.org::7a474f91-ea2e-4d02-90bb-f5783715bc7e" providerId="AD" clId="Web-{E0C79C74-88F1-BC3F-11D3-9C269D157C83}" dt="2020-11-06T15:04:21.085" v="229"/>
          <ac:graphicFrameMkLst>
            <pc:docMk/>
            <pc:sldMk cId="3679099973" sldId="311"/>
            <ac:graphicFrameMk id="2" creationId="{E19E86EE-D259-42B8-B9A2-A5CA1A2762F8}"/>
          </ac:graphicFrameMkLst>
        </pc:graphicFrameChg>
      </pc:sldChg>
      <pc:sldChg chg="modSp">
        <pc:chgData name="Audrey Arbaud" userId="S::audrey.arbaud@thet.org::7a474f91-ea2e-4d02-90bb-f5783715bc7e" providerId="AD" clId="Web-{E0C79C74-88F1-BC3F-11D3-9C269D157C83}" dt="2020-11-06T15:06:15.927" v="296" actId="14100"/>
        <pc:sldMkLst>
          <pc:docMk/>
          <pc:sldMk cId="4016968185" sldId="315"/>
        </pc:sldMkLst>
        <pc:spChg chg="mod">
          <ac:chgData name="Audrey Arbaud" userId="S::audrey.arbaud@thet.org::7a474f91-ea2e-4d02-90bb-f5783715bc7e" providerId="AD" clId="Web-{E0C79C74-88F1-BC3F-11D3-9C269D157C83}" dt="2020-11-06T15:06:15.927" v="296" actId="14100"/>
          <ac:spMkLst>
            <pc:docMk/>
            <pc:sldMk cId="4016968185" sldId="315"/>
            <ac:spMk id="18" creationId="{C5F851A9-7A8B-4AA4-B6EA-0D52066E9DF9}"/>
          </ac:spMkLst>
        </pc:spChg>
      </pc:sldChg>
      <pc:sldChg chg="modSp">
        <pc:chgData name="Audrey Arbaud" userId="S::audrey.arbaud@thet.org::7a474f91-ea2e-4d02-90bb-f5783715bc7e" providerId="AD" clId="Web-{E0C79C74-88F1-BC3F-11D3-9C269D157C83}" dt="2020-11-06T15:06:02.474" v="291" actId="20577"/>
        <pc:sldMkLst>
          <pc:docMk/>
          <pc:sldMk cId="1100413123" sldId="318"/>
        </pc:sldMkLst>
        <pc:spChg chg="mod">
          <ac:chgData name="Audrey Arbaud" userId="S::audrey.arbaud@thet.org::7a474f91-ea2e-4d02-90bb-f5783715bc7e" providerId="AD" clId="Web-{E0C79C74-88F1-BC3F-11D3-9C269D157C83}" dt="2020-11-06T15:06:02.474" v="291" actId="20577"/>
          <ac:spMkLst>
            <pc:docMk/>
            <pc:sldMk cId="1100413123" sldId="318"/>
            <ac:spMk id="3" creationId="{00000000-0000-0000-0000-000000000000}"/>
          </ac:spMkLst>
        </pc:spChg>
      </pc:sldChg>
      <pc:sldChg chg="modSp">
        <pc:chgData name="Audrey Arbaud" userId="S::audrey.arbaud@thet.org::7a474f91-ea2e-4d02-90bb-f5783715bc7e" providerId="AD" clId="Web-{E0C79C74-88F1-BC3F-11D3-9C269D157C83}" dt="2020-11-06T15:01:29.992" v="156"/>
        <pc:sldMkLst>
          <pc:docMk/>
          <pc:sldMk cId="2486622592" sldId="319"/>
        </pc:sldMkLst>
        <pc:graphicFrameChg chg="mod modGraphic">
          <ac:chgData name="Audrey Arbaud" userId="S::audrey.arbaud@thet.org::7a474f91-ea2e-4d02-90bb-f5783715bc7e" providerId="AD" clId="Web-{E0C79C74-88F1-BC3F-11D3-9C269D157C83}" dt="2020-11-06T15:01:29.992" v="156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</pc:docChg>
  </pc:docChgLst>
  <pc:docChgLst>
    <pc:chgData name="Jessica Fraser" userId="S::jessica.fraser@thet.org::8a6945c3-3795-4f37-b412-031849dd8944" providerId="AD" clId="Web-{0693CDA5-297D-F338-CDB2-7AFE22828A38}"/>
    <pc:docChg chg="modSld">
      <pc:chgData name="Jessica Fraser" userId="S::jessica.fraser@thet.org::8a6945c3-3795-4f37-b412-031849dd8944" providerId="AD" clId="Web-{0693CDA5-297D-F338-CDB2-7AFE22828A38}" dt="2020-12-01T11:25:13.097" v="18"/>
      <pc:docMkLst>
        <pc:docMk/>
      </pc:docMkLst>
      <pc:sldChg chg="modSp">
        <pc:chgData name="Jessica Fraser" userId="S::jessica.fraser@thet.org::8a6945c3-3795-4f37-b412-031849dd8944" providerId="AD" clId="Web-{0693CDA5-297D-F338-CDB2-7AFE22828A38}" dt="2020-12-01T11:25:13.097" v="18"/>
        <pc:sldMkLst>
          <pc:docMk/>
          <pc:sldMk cId="2486622592" sldId="319"/>
        </pc:sldMkLst>
        <pc:graphicFrameChg chg="mod modGraphic">
          <ac:chgData name="Jessica Fraser" userId="S::jessica.fraser@thet.org::8a6945c3-3795-4f37-b412-031849dd8944" providerId="AD" clId="Web-{0693CDA5-297D-F338-CDB2-7AFE22828A38}" dt="2020-12-01T11:25:13.097" v="18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</pc:docChg>
  </pc:docChgLst>
  <pc:docChgLst>
    <pc:chgData name="Audrey Arbaud" userId="S::audrey.arbaud@thet.org::7a474f91-ea2e-4d02-90bb-f5783715bc7e" providerId="AD" clId="Web-{8EB7741B-F76F-D82F-1215-1B4DA069E44F}"/>
    <pc:docChg chg="modSld">
      <pc:chgData name="Audrey Arbaud" userId="S::audrey.arbaud@thet.org::7a474f91-ea2e-4d02-90bb-f5783715bc7e" providerId="AD" clId="Web-{8EB7741B-F76F-D82F-1215-1B4DA069E44F}" dt="2020-10-13T15:04:24.783" v="92" actId="20577"/>
      <pc:docMkLst>
        <pc:docMk/>
      </pc:docMkLst>
      <pc:sldChg chg="modSp">
        <pc:chgData name="Audrey Arbaud" userId="S::audrey.arbaud@thet.org::7a474f91-ea2e-4d02-90bb-f5783715bc7e" providerId="AD" clId="Web-{8EB7741B-F76F-D82F-1215-1B4DA069E44F}" dt="2020-10-13T15:04:24.783" v="92" actId="20577"/>
        <pc:sldMkLst>
          <pc:docMk/>
          <pc:sldMk cId="2167421790" sldId="302"/>
        </pc:sldMkLst>
        <pc:graphicFrameChg chg="modGraphic">
          <ac:chgData name="Audrey Arbaud" userId="S::audrey.arbaud@thet.org::7a474f91-ea2e-4d02-90bb-f5783715bc7e" providerId="AD" clId="Web-{8EB7741B-F76F-D82F-1215-1B4DA069E44F}" dt="2020-10-13T15:04:24.783" v="92" actId="20577"/>
          <ac:graphicFrameMkLst>
            <pc:docMk/>
            <pc:sldMk cId="2167421790" sldId="302"/>
            <ac:graphicFrameMk id="9" creationId="{57B91E90-1E52-4CAC-8A3D-121BD6E0A5BD}"/>
          </ac:graphicFrameMkLst>
        </pc:graphicFrameChg>
      </pc:sldChg>
      <pc:sldChg chg="modSp">
        <pc:chgData name="Audrey Arbaud" userId="S::audrey.arbaud@thet.org::7a474f91-ea2e-4d02-90bb-f5783715bc7e" providerId="AD" clId="Web-{8EB7741B-F76F-D82F-1215-1B4DA069E44F}" dt="2020-10-13T15:00:15.048" v="61" actId="20577"/>
        <pc:sldMkLst>
          <pc:docMk/>
          <pc:sldMk cId="1100413123" sldId="318"/>
        </pc:sldMkLst>
        <pc:spChg chg="mod">
          <ac:chgData name="Audrey Arbaud" userId="S::audrey.arbaud@thet.org::7a474f91-ea2e-4d02-90bb-f5783715bc7e" providerId="AD" clId="Web-{8EB7741B-F76F-D82F-1215-1B4DA069E44F}" dt="2020-10-13T15:00:15.048" v="61" actId="20577"/>
          <ac:spMkLst>
            <pc:docMk/>
            <pc:sldMk cId="1100413123" sldId="318"/>
            <ac:spMk id="3" creationId="{00000000-0000-0000-0000-000000000000}"/>
          </ac:spMkLst>
        </pc:spChg>
      </pc:sldChg>
    </pc:docChg>
  </pc:docChgLst>
  <pc:docChgLst>
    <pc:chgData name="Audrey Arbaud" userId="7a474f91-ea2e-4d02-90bb-f5783715bc7e" providerId="ADAL" clId="{2B3F933D-A17D-4FE5-912D-62407475F7AB}"/>
    <pc:docChg chg="modSld">
      <pc:chgData name="Audrey Arbaud" userId="7a474f91-ea2e-4d02-90bb-f5783715bc7e" providerId="ADAL" clId="{2B3F933D-A17D-4FE5-912D-62407475F7AB}" dt="2020-10-13T16:17:24.690" v="94" actId="20577"/>
      <pc:docMkLst>
        <pc:docMk/>
      </pc:docMkLst>
      <pc:sldChg chg="modSp">
        <pc:chgData name="Audrey Arbaud" userId="7a474f91-ea2e-4d02-90bb-f5783715bc7e" providerId="ADAL" clId="{2B3F933D-A17D-4FE5-912D-62407475F7AB}" dt="2020-10-13T16:17:24.690" v="94" actId="20577"/>
        <pc:sldMkLst>
          <pc:docMk/>
          <pc:sldMk cId="2167421790" sldId="302"/>
        </pc:sldMkLst>
        <pc:graphicFrameChg chg="mod">
          <ac:chgData name="Audrey Arbaud" userId="7a474f91-ea2e-4d02-90bb-f5783715bc7e" providerId="ADAL" clId="{2B3F933D-A17D-4FE5-912D-62407475F7AB}" dt="2020-10-13T16:17:24.690" v="94" actId="20577"/>
          <ac:graphicFrameMkLst>
            <pc:docMk/>
            <pc:sldMk cId="2167421790" sldId="302"/>
            <ac:graphicFrameMk id="9" creationId="{57B91E90-1E52-4CAC-8A3D-121BD6E0A5BD}"/>
          </ac:graphicFrameMkLst>
        </pc:graphicFrameChg>
      </pc:sldChg>
    </pc:docChg>
  </pc:docChgLst>
  <pc:docChgLst>
    <pc:chgData name="Jessica Fraser" userId="8a6945c3-3795-4f37-b412-031849dd8944" providerId="ADAL" clId="{FA22E5D2-1F9A-454B-AB21-ABB0E31B573F}"/>
    <pc:docChg chg="custSel addSld delSld modSld">
      <pc:chgData name="Jessica Fraser" userId="8a6945c3-3795-4f37-b412-031849dd8944" providerId="ADAL" clId="{FA22E5D2-1F9A-454B-AB21-ABB0E31B573F}" dt="2020-10-15T15:09:51.694" v="209" actId="1076"/>
      <pc:docMkLst>
        <pc:docMk/>
      </pc:docMkLst>
      <pc:sldChg chg="modSp mod">
        <pc:chgData name="Jessica Fraser" userId="8a6945c3-3795-4f37-b412-031849dd8944" providerId="ADAL" clId="{FA22E5D2-1F9A-454B-AB21-ABB0E31B573F}" dt="2020-10-12T13:39:36.903" v="38" actId="1076"/>
        <pc:sldMkLst>
          <pc:docMk/>
          <pc:sldMk cId="590616533" sldId="271"/>
        </pc:sldMkLst>
        <pc:spChg chg="mod">
          <ac:chgData name="Jessica Fraser" userId="8a6945c3-3795-4f37-b412-031849dd8944" providerId="ADAL" clId="{FA22E5D2-1F9A-454B-AB21-ABB0E31B573F}" dt="2020-10-12T13:39:36.903" v="38" actId="1076"/>
          <ac:spMkLst>
            <pc:docMk/>
            <pc:sldMk cId="590616533" sldId="271"/>
            <ac:spMk id="2" creationId="{00000000-0000-0000-0000-000000000000}"/>
          </ac:spMkLst>
        </pc:spChg>
      </pc:sldChg>
      <pc:sldChg chg="del">
        <pc:chgData name="Jessica Fraser" userId="8a6945c3-3795-4f37-b412-031849dd8944" providerId="ADAL" clId="{FA22E5D2-1F9A-454B-AB21-ABB0E31B573F}" dt="2020-10-12T13:35:44.655" v="0" actId="47"/>
        <pc:sldMkLst>
          <pc:docMk/>
          <pc:sldMk cId="1815087593" sldId="305"/>
        </pc:sldMkLst>
      </pc:sldChg>
      <pc:sldChg chg="modSp mod">
        <pc:chgData name="Jessica Fraser" userId="8a6945c3-3795-4f37-b412-031849dd8944" providerId="ADAL" clId="{FA22E5D2-1F9A-454B-AB21-ABB0E31B573F}" dt="2020-10-12T13:38:49.480" v="35" actId="20577"/>
        <pc:sldMkLst>
          <pc:docMk/>
          <pc:sldMk cId="3549739938" sldId="308"/>
        </pc:sldMkLst>
        <pc:spChg chg="mod">
          <ac:chgData name="Jessica Fraser" userId="8a6945c3-3795-4f37-b412-031849dd8944" providerId="ADAL" clId="{FA22E5D2-1F9A-454B-AB21-ABB0E31B573F}" dt="2020-10-12T13:38:49.480" v="35" actId="20577"/>
          <ac:spMkLst>
            <pc:docMk/>
            <pc:sldMk cId="3549739938" sldId="308"/>
            <ac:spMk id="3" creationId="{00000000-0000-0000-0000-000000000000}"/>
          </ac:spMkLst>
        </pc:spChg>
      </pc:sldChg>
      <pc:sldChg chg="delSp mod">
        <pc:chgData name="Jessica Fraser" userId="8a6945c3-3795-4f37-b412-031849dd8944" providerId="ADAL" clId="{FA22E5D2-1F9A-454B-AB21-ABB0E31B573F}" dt="2020-10-12T14:01:16.166" v="205" actId="478"/>
        <pc:sldMkLst>
          <pc:docMk/>
          <pc:sldMk cId="644836523" sldId="313"/>
        </pc:sldMkLst>
        <pc:grpChg chg="del">
          <ac:chgData name="Jessica Fraser" userId="8a6945c3-3795-4f37-b412-031849dd8944" providerId="ADAL" clId="{FA22E5D2-1F9A-454B-AB21-ABB0E31B573F}" dt="2020-10-12T14:01:16.166" v="205" actId="478"/>
          <ac:grpSpMkLst>
            <pc:docMk/>
            <pc:sldMk cId="644836523" sldId="313"/>
            <ac:grpSpMk id="7" creationId="{41F8A5AE-CCE4-412F-8EB2-D0573018B7EC}"/>
          </ac:grpSpMkLst>
        </pc:grpChg>
      </pc:sldChg>
      <pc:sldChg chg="delSp mod">
        <pc:chgData name="Jessica Fraser" userId="8a6945c3-3795-4f37-b412-031849dd8944" providerId="ADAL" clId="{FA22E5D2-1F9A-454B-AB21-ABB0E31B573F}" dt="2020-10-12T14:01:17.641" v="206" actId="478"/>
        <pc:sldMkLst>
          <pc:docMk/>
          <pc:sldMk cId="1158132127" sldId="314"/>
        </pc:sldMkLst>
        <pc:grpChg chg="del">
          <ac:chgData name="Jessica Fraser" userId="8a6945c3-3795-4f37-b412-031849dd8944" providerId="ADAL" clId="{FA22E5D2-1F9A-454B-AB21-ABB0E31B573F}" dt="2020-10-12T14:01:17.641" v="206" actId="478"/>
          <ac:grpSpMkLst>
            <pc:docMk/>
            <pc:sldMk cId="1158132127" sldId="314"/>
            <ac:grpSpMk id="7" creationId="{41F8A5AE-CCE4-412F-8EB2-D0573018B7EC}"/>
          </ac:grpSpMkLst>
        </pc:grpChg>
      </pc:sldChg>
      <pc:sldChg chg="modSp mod">
        <pc:chgData name="Jessica Fraser" userId="8a6945c3-3795-4f37-b412-031849dd8944" providerId="ADAL" clId="{FA22E5D2-1F9A-454B-AB21-ABB0E31B573F}" dt="2020-10-12T14:02:18.463" v="208" actId="14100"/>
        <pc:sldMkLst>
          <pc:docMk/>
          <pc:sldMk cId="4016968185" sldId="315"/>
        </pc:sldMkLst>
        <pc:spChg chg="mod">
          <ac:chgData name="Jessica Fraser" userId="8a6945c3-3795-4f37-b412-031849dd8944" providerId="ADAL" clId="{FA22E5D2-1F9A-454B-AB21-ABB0E31B573F}" dt="2020-10-12T14:02:18.463" v="208" actId="14100"/>
          <ac:spMkLst>
            <pc:docMk/>
            <pc:sldMk cId="4016968185" sldId="315"/>
            <ac:spMk id="9" creationId="{405B9B98-C3FE-426C-82BD-48B3E598FD7F}"/>
          </ac:spMkLst>
        </pc:spChg>
      </pc:sldChg>
      <pc:sldChg chg="modSp mod">
        <pc:chgData name="Jessica Fraser" userId="8a6945c3-3795-4f37-b412-031849dd8944" providerId="ADAL" clId="{FA22E5D2-1F9A-454B-AB21-ABB0E31B573F}" dt="2020-10-12T13:39:23.066" v="36" actId="113"/>
        <pc:sldMkLst>
          <pc:docMk/>
          <pc:sldMk cId="3533268617" sldId="316"/>
        </pc:sldMkLst>
        <pc:spChg chg="mod">
          <ac:chgData name="Jessica Fraser" userId="8a6945c3-3795-4f37-b412-031849dd8944" providerId="ADAL" clId="{FA22E5D2-1F9A-454B-AB21-ABB0E31B573F}" dt="2020-10-12T13:39:23.066" v="36" actId="113"/>
          <ac:spMkLst>
            <pc:docMk/>
            <pc:sldMk cId="3533268617" sldId="316"/>
            <ac:spMk id="2" creationId="{00000000-0000-0000-0000-000000000000}"/>
          </ac:spMkLst>
        </pc:spChg>
      </pc:sldChg>
      <pc:sldChg chg="delCm">
        <pc:chgData name="Jessica Fraser" userId="8a6945c3-3795-4f37-b412-031849dd8944" providerId="ADAL" clId="{FA22E5D2-1F9A-454B-AB21-ABB0E31B573F}" dt="2020-10-12T14:01:29.023" v="207" actId="1592"/>
        <pc:sldMkLst>
          <pc:docMk/>
          <pc:sldMk cId="1100413123" sldId="318"/>
        </pc:sldMkLst>
      </pc:sldChg>
      <pc:sldChg chg="modSp mod">
        <pc:chgData name="Jessica Fraser" userId="8a6945c3-3795-4f37-b412-031849dd8944" providerId="ADAL" clId="{FA22E5D2-1F9A-454B-AB21-ABB0E31B573F}" dt="2020-10-15T15:09:51.694" v="209" actId="1076"/>
        <pc:sldMkLst>
          <pc:docMk/>
          <pc:sldMk cId="2486622592" sldId="319"/>
        </pc:sldMkLst>
        <pc:spChg chg="mod">
          <ac:chgData name="Jessica Fraser" userId="8a6945c3-3795-4f37-b412-031849dd8944" providerId="ADAL" clId="{FA22E5D2-1F9A-454B-AB21-ABB0E31B573F}" dt="2020-10-15T15:09:51.694" v="209" actId="1076"/>
          <ac:spMkLst>
            <pc:docMk/>
            <pc:sldMk cId="2486622592" sldId="319"/>
            <ac:spMk id="3" creationId="{00000000-0000-0000-0000-000000000000}"/>
          </ac:spMkLst>
        </pc:spChg>
        <pc:graphicFrameChg chg="mod modGraphic">
          <ac:chgData name="Jessica Fraser" userId="8a6945c3-3795-4f37-b412-031849dd8944" providerId="ADAL" clId="{FA22E5D2-1F9A-454B-AB21-ABB0E31B573F}" dt="2020-10-12T13:49:13.496" v="95" actId="1076"/>
          <ac:graphicFrameMkLst>
            <pc:docMk/>
            <pc:sldMk cId="2486622592" sldId="319"/>
            <ac:graphicFrameMk id="10" creationId="{5C30FB1C-9CFC-45CC-B7A7-6D7FD8EAA089}"/>
          </ac:graphicFrameMkLst>
        </pc:graphicFrameChg>
      </pc:sldChg>
      <pc:sldChg chg="modSp add mod">
        <pc:chgData name="Jessica Fraser" userId="8a6945c3-3795-4f37-b412-031849dd8944" providerId="ADAL" clId="{FA22E5D2-1F9A-454B-AB21-ABB0E31B573F}" dt="2020-10-12T13:37:57.558" v="21" actId="20577"/>
        <pc:sldMkLst>
          <pc:docMk/>
          <pc:sldMk cId="3011519696" sldId="320"/>
        </pc:sldMkLst>
        <pc:spChg chg="mod">
          <ac:chgData name="Jessica Fraser" userId="8a6945c3-3795-4f37-b412-031849dd8944" providerId="ADAL" clId="{FA22E5D2-1F9A-454B-AB21-ABB0E31B573F}" dt="2020-10-12T13:37:57.558" v="21" actId="20577"/>
          <ac:spMkLst>
            <pc:docMk/>
            <pc:sldMk cId="3011519696" sldId="320"/>
            <ac:spMk id="3" creationId="{00000000-0000-0000-0000-000000000000}"/>
          </ac:spMkLst>
        </pc:spChg>
      </pc:sldChg>
      <pc:sldChg chg="addSp delSp modSp add mod">
        <pc:chgData name="Jessica Fraser" userId="8a6945c3-3795-4f37-b412-031849dd8944" providerId="ADAL" clId="{FA22E5D2-1F9A-454B-AB21-ABB0E31B573F}" dt="2020-10-12T14:00:16.757" v="186" actId="478"/>
        <pc:sldMkLst>
          <pc:docMk/>
          <pc:sldMk cId="1166681648" sldId="321"/>
        </pc:sldMkLst>
        <pc:spChg chg="add del mod">
          <ac:chgData name="Jessica Fraser" userId="8a6945c3-3795-4f37-b412-031849dd8944" providerId="ADAL" clId="{FA22E5D2-1F9A-454B-AB21-ABB0E31B573F}" dt="2020-10-12T13:49:33.847" v="98" actId="478"/>
          <ac:spMkLst>
            <pc:docMk/>
            <pc:sldMk cId="1166681648" sldId="321"/>
            <ac:spMk id="4" creationId="{987B27C7-9C76-4AD7-B659-B4D803703B34}"/>
          </ac:spMkLst>
        </pc:spChg>
        <pc:spChg chg="del">
          <ac:chgData name="Jessica Fraser" userId="8a6945c3-3795-4f37-b412-031849dd8944" providerId="ADAL" clId="{FA22E5D2-1F9A-454B-AB21-ABB0E31B573F}" dt="2020-10-12T13:49:30.678" v="97" actId="478"/>
          <ac:spMkLst>
            <pc:docMk/>
            <pc:sldMk cId="1166681648" sldId="321"/>
            <ac:spMk id="9" creationId="{405B9B98-C3FE-426C-82BD-48B3E598FD7F}"/>
          </ac:spMkLst>
        </pc:spChg>
        <pc:grpChg chg="del">
          <ac:chgData name="Jessica Fraser" userId="8a6945c3-3795-4f37-b412-031849dd8944" providerId="ADAL" clId="{FA22E5D2-1F9A-454B-AB21-ABB0E31B573F}" dt="2020-10-12T14:00:16.757" v="186" actId="478"/>
          <ac:grpSpMkLst>
            <pc:docMk/>
            <pc:sldMk cId="1166681648" sldId="321"/>
            <ac:grpSpMk id="7" creationId="{41F8A5AE-CCE4-412F-8EB2-D0573018B7EC}"/>
          </ac:grpSpMkLst>
        </pc:grpChg>
        <pc:picChg chg="add mod">
          <ac:chgData name="Jessica Fraser" userId="8a6945c3-3795-4f37-b412-031849dd8944" providerId="ADAL" clId="{FA22E5D2-1F9A-454B-AB21-ABB0E31B573F}" dt="2020-10-12T13:52:04.568" v="119" actId="1076"/>
          <ac:picMkLst>
            <pc:docMk/>
            <pc:sldMk cId="1166681648" sldId="321"/>
            <ac:picMk id="6" creationId="{43D2B88A-74AD-409B-A034-3B5EEFB54F3E}"/>
          </ac:picMkLst>
        </pc:picChg>
        <pc:picChg chg="del">
          <ac:chgData name="Jessica Fraser" userId="8a6945c3-3795-4f37-b412-031849dd8944" providerId="ADAL" clId="{FA22E5D2-1F9A-454B-AB21-ABB0E31B573F}" dt="2020-10-12T13:49:35.891" v="101" actId="478"/>
          <ac:picMkLst>
            <pc:docMk/>
            <pc:sldMk cId="1166681648" sldId="321"/>
            <ac:picMk id="10" creationId="{079A2554-7C8C-4DA9-8876-BBD3E5328481}"/>
          </ac:picMkLst>
        </pc:picChg>
        <pc:picChg chg="del">
          <ac:chgData name="Jessica Fraser" userId="8a6945c3-3795-4f37-b412-031849dd8944" providerId="ADAL" clId="{FA22E5D2-1F9A-454B-AB21-ABB0E31B573F}" dt="2020-10-12T13:49:35.284" v="100" actId="478"/>
          <ac:picMkLst>
            <pc:docMk/>
            <pc:sldMk cId="1166681648" sldId="321"/>
            <ac:picMk id="11" creationId="{58C2EC0D-21A3-4A77-A80A-020601EA8D7A}"/>
          </ac:picMkLst>
        </pc:picChg>
        <pc:picChg chg="del">
          <ac:chgData name="Jessica Fraser" userId="8a6945c3-3795-4f37-b412-031849dd8944" providerId="ADAL" clId="{FA22E5D2-1F9A-454B-AB21-ABB0E31B573F}" dt="2020-10-12T13:49:34.689" v="99" actId="478"/>
          <ac:picMkLst>
            <pc:docMk/>
            <pc:sldMk cId="1166681648" sldId="321"/>
            <ac:picMk id="12" creationId="{2867847D-33A5-40C8-9F3F-2F195FD385A1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18.553" v="187" actId="478"/>
        <pc:sldMkLst>
          <pc:docMk/>
          <pc:sldMk cId="3509373625" sldId="322"/>
        </pc:sldMkLst>
        <pc:grpChg chg="del">
          <ac:chgData name="Jessica Fraser" userId="8a6945c3-3795-4f37-b412-031849dd8944" providerId="ADAL" clId="{FA22E5D2-1F9A-454B-AB21-ABB0E31B573F}" dt="2020-10-12T14:00:18.553" v="187" actId="478"/>
          <ac:grpSpMkLst>
            <pc:docMk/>
            <pc:sldMk cId="3509373625" sldId="322"/>
            <ac:grpSpMk id="7" creationId="{41F8A5AE-CCE4-412F-8EB2-D0573018B7EC}"/>
          </ac:grpSpMkLst>
        </pc:grpChg>
        <pc:picChg chg="add mod">
          <ac:chgData name="Jessica Fraser" userId="8a6945c3-3795-4f37-b412-031849dd8944" providerId="ADAL" clId="{FA22E5D2-1F9A-454B-AB21-ABB0E31B573F}" dt="2020-10-12T13:51:08.688" v="109" actId="1076"/>
          <ac:picMkLst>
            <pc:docMk/>
            <pc:sldMk cId="3509373625" sldId="322"/>
            <ac:picMk id="4" creationId="{264576C7-53A5-4324-9CC6-18958D0B264D}"/>
          </ac:picMkLst>
        </pc:picChg>
        <pc:picChg chg="del">
          <ac:chgData name="Jessica Fraser" userId="8a6945c3-3795-4f37-b412-031849dd8944" providerId="ADAL" clId="{FA22E5D2-1F9A-454B-AB21-ABB0E31B573F}" dt="2020-10-12T13:51:03.716" v="106" actId="478"/>
          <ac:picMkLst>
            <pc:docMk/>
            <pc:sldMk cId="3509373625" sldId="322"/>
            <ac:picMk id="6" creationId="{43D2B88A-74AD-409B-A034-3B5EEFB54F3E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23.176" v="189" actId="1076"/>
        <pc:sldMkLst>
          <pc:docMk/>
          <pc:sldMk cId="3458982966" sldId="323"/>
        </pc:sldMkLst>
        <pc:grpChg chg="del">
          <ac:chgData name="Jessica Fraser" userId="8a6945c3-3795-4f37-b412-031849dd8944" providerId="ADAL" clId="{FA22E5D2-1F9A-454B-AB21-ABB0E31B573F}" dt="2020-10-12T14:00:20.629" v="188" actId="478"/>
          <ac:grpSpMkLst>
            <pc:docMk/>
            <pc:sldMk cId="3458982966" sldId="323"/>
            <ac:grpSpMk id="7" creationId="{41F8A5AE-CCE4-412F-8EB2-D0573018B7EC}"/>
          </ac:grpSpMkLst>
        </pc:grpChg>
        <pc:picChg chg="del">
          <ac:chgData name="Jessica Fraser" userId="8a6945c3-3795-4f37-b412-031849dd8944" providerId="ADAL" clId="{FA22E5D2-1F9A-454B-AB21-ABB0E31B573F}" dt="2020-10-12T13:51:14.500" v="111" actId="478"/>
          <ac:picMkLst>
            <pc:docMk/>
            <pc:sldMk cId="3458982966" sldId="323"/>
            <ac:picMk id="4" creationId="{264576C7-53A5-4324-9CC6-18958D0B264D}"/>
          </ac:picMkLst>
        </pc:picChg>
        <pc:picChg chg="add del mod">
          <ac:chgData name="Jessica Fraser" userId="8a6945c3-3795-4f37-b412-031849dd8944" providerId="ADAL" clId="{FA22E5D2-1F9A-454B-AB21-ABB0E31B573F}" dt="2020-10-12T13:52:55.501" v="122" actId="478"/>
          <ac:picMkLst>
            <pc:docMk/>
            <pc:sldMk cId="3458982966" sldId="323"/>
            <ac:picMk id="5" creationId="{4A804767-A124-4139-B5FB-868FAEF596EA}"/>
          </ac:picMkLst>
        </pc:picChg>
        <pc:picChg chg="add mod">
          <ac:chgData name="Jessica Fraser" userId="8a6945c3-3795-4f37-b412-031849dd8944" providerId="ADAL" clId="{FA22E5D2-1F9A-454B-AB21-ABB0E31B573F}" dt="2020-10-12T14:00:23.176" v="189" actId="1076"/>
          <ac:picMkLst>
            <pc:docMk/>
            <pc:sldMk cId="3458982966" sldId="323"/>
            <ac:picMk id="9" creationId="{408FC7A3-C560-4F4E-8233-06A8C4677F8C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29.272" v="191" actId="1076"/>
        <pc:sldMkLst>
          <pc:docMk/>
          <pc:sldMk cId="2535681065" sldId="324"/>
        </pc:sldMkLst>
        <pc:grpChg chg="del">
          <ac:chgData name="Jessica Fraser" userId="8a6945c3-3795-4f37-b412-031849dd8944" providerId="ADAL" clId="{FA22E5D2-1F9A-454B-AB21-ABB0E31B573F}" dt="2020-10-12T14:00:27.887" v="190" actId="478"/>
          <ac:grpSpMkLst>
            <pc:docMk/>
            <pc:sldMk cId="2535681065" sldId="324"/>
            <ac:grpSpMk id="7" creationId="{41F8A5AE-CCE4-412F-8EB2-D0573018B7EC}"/>
          </ac:grpSpMkLst>
        </pc:grpChg>
        <pc:picChg chg="add mod">
          <ac:chgData name="Jessica Fraser" userId="8a6945c3-3795-4f37-b412-031849dd8944" providerId="ADAL" clId="{FA22E5D2-1F9A-454B-AB21-ABB0E31B573F}" dt="2020-10-12T14:00:29.272" v="191" actId="1076"/>
          <ac:picMkLst>
            <pc:docMk/>
            <pc:sldMk cId="2535681065" sldId="324"/>
            <ac:picMk id="4" creationId="{37BA298B-6BCD-41BC-ADA6-7C442EEC06D3}"/>
          </ac:picMkLst>
        </pc:picChg>
        <pc:picChg chg="del">
          <ac:chgData name="Jessica Fraser" userId="8a6945c3-3795-4f37-b412-031849dd8944" providerId="ADAL" clId="{FA22E5D2-1F9A-454B-AB21-ABB0E31B573F}" dt="2020-10-12T13:52:13.866" v="121" actId="478"/>
          <ac:picMkLst>
            <pc:docMk/>
            <pc:sldMk cId="2535681065" sldId="324"/>
            <ac:picMk id="5" creationId="{4A804767-A124-4139-B5FB-868FAEF596EA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35.206" v="192" actId="478"/>
        <pc:sldMkLst>
          <pc:docMk/>
          <pc:sldMk cId="3001256679" sldId="325"/>
        </pc:sldMkLst>
        <pc:spChg chg="del">
          <ac:chgData name="Jessica Fraser" userId="8a6945c3-3795-4f37-b412-031849dd8944" providerId="ADAL" clId="{FA22E5D2-1F9A-454B-AB21-ABB0E31B573F}" dt="2020-10-12T13:54:51.679" v="138" actId="478"/>
          <ac:spMkLst>
            <pc:docMk/>
            <pc:sldMk cId="3001256679" sldId="325"/>
            <ac:spMk id="3" creationId="{00000000-0000-0000-0000-000000000000}"/>
          </ac:spMkLst>
        </pc:spChg>
        <pc:spChg chg="add del mod">
          <ac:chgData name="Jessica Fraser" userId="8a6945c3-3795-4f37-b412-031849dd8944" providerId="ADAL" clId="{FA22E5D2-1F9A-454B-AB21-ABB0E31B573F}" dt="2020-10-12T13:54:53.340" v="139" actId="478"/>
          <ac:spMkLst>
            <pc:docMk/>
            <pc:sldMk cId="3001256679" sldId="325"/>
            <ac:spMk id="9" creationId="{872636A6-7FCC-4D0C-A65E-1C3706644B73}"/>
          </ac:spMkLst>
        </pc:spChg>
        <pc:grpChg chg="del">
          <ac:chgData name="Jessica Fraser" userId="8a6945c3-3795-4f37-b412-031849dd8944" providerId="ADAL" clId="{FA22E5D2-1F9A-454B-AB21-ABB0E31B573F}" dt="2020-10-12T14:00:35.206" v="192" actId="478"/>
          <ac:grpSpMkLst>
            <pc:docMk/>
            <pc:sldMk cId="3001256679" sldId="325"/>
            <ac:grpSpMk id="7" creationId="{41F8A5AE-CCE4-412F-8EB2-D0573018B7EC}"/>
          </ac:grpSpMkLst>
        </pc:grpChg>
        <pc:picChg chg="del">
          <ac:chgData name="Jessica Fraser" userId="8a6945c3-3795-4f37-b412-031849dd8944" providerId="ADAL" clId="{FA22E5D2-1F9A-454B-AB21-ABB0E31B573F}" dt="2020-10-12T13:53:59.287" v="134" actId="478"/>
          <ac:picMkLst>
            <pc:docMk/>
            <pc:sldMk cId="3001256679" sldId="325"/>
            <ac:picMk id="4" creationId="{37BA298B-6BCD-41BC-ADA6-7C442EEC06D3}"/>
          </ac:picMkLst>
        </pc:picChg>
        <pc:picChg chg="add mod">
          <ac:chgData name="Jessica Fraser" userId="8a6945c3-3795-4f37-b412-031849dd8944" providerId="ADAL" clId="{FA22E5D2-1F9A-454B-AB21-ABB0E31B573F}" dt="2020-10-12T13:54:58.552" v="141" actId="1076"/>
          <ac:picMkLst>
            <pc:docMk/>
            <pc:sldMk cId="3001256679" sldId="325"/>
            <ac:picMk id="5" creationId="{19C835A0-49E4-44F0-B4B5-155AD0BFF12A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40.127" v="194" actId="14100"/>
        <pc:sldMkLst>
          <pc:docMk/>
          <pc:sldMk cId="490304381" sldId="326"/>
        </pc:sldMkLst>
        <pc:grpChg chg="del">
          <ac:chgData name="Jessica Fraser" userId="8a6945c3-3795-4f37-b412-031849dd8944" providerId="ADAL" clId="{FA22E5D2-1F9A-454B-AB21-ABB0E31B573F}" dt="2020-10-12T14:00:37.235" v="193" actId="478"/>
          <ac:grpSpMkLst>
            <pc:docMk/>
            <pc:sldMk cId="490304381" sldId="326"/>
            <ac:grpSpMk id="7" creationId="{41F8A5AE-CCE4-412F-8EB2-D0573018B7EC}"/>
          </ac:grpSpMkLst>
        </pc:grpChg>
        <pc:picChg chg="add mod">
          <ac:chgData name="Jessica Fraser" userId="8a6945c3-3795-4f37-b412-031849dd8944" providerId="ADAL" clId="{FA22E5D2-1F9A-454B-AB21-ABB0E31B573F}" dt="2020-10-12T14:00:40.127" v="194" actId="14100"/>
          <ac:picMkLst>
            <pc:docMk/>
            <pc:sldMk cId="490304381" sldId="326"/>
            <ac:picMk id="3" creationId="{F3786309-149C-47F0-BC0C-99768769CC95}"/>
          </ac:picMkLst>
        </pc:picChg>
        <pc:picChg chg="del">
          <ac:chgData name="Jessica Fraser" userId="8a6945c3-3795-4f37-b412-031849dd8944" providerId="ADAL" clId="{FA22E5D2-1F9A-454B-AB21-ABB0E31B573F}" dt="2020-10-12T13:55:04.577" v="143" actId="478"/>
          <ac:picMkLst>
            <pc:docMk/>
            <pc:sldMk cId="490304381" sldId="326"/>
            <ac:picMk id="5" creationId="{19C835A0-49E4-44F0-B4B5-155AD0BFF12A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47.359" v="196" actId="14100"/>
        <pc:sldMkLst>
          <pc:docMk/>
          <pc:sldMk cId="2142411674" sldId="327"/>
        </pc:sldMkLst>
        <pc:grpChg chg="del">
          <ac:chgData name="Jessica Fraser" userId="8a6945c3-3795-4f37-b412-031849dd8944" providerId="ADAL" clId="{FA22E5D2-1F9A-454B-AB21-ABB0E31B573F}" dt="2020-10-12T14:00:44.431" v="195" actId="478"/>
          <ac:grpSpMkLst>
            <pc:docMk/>
            <pc:sldMk cId="2142411674" sldId="327"/>
            <ac:grpSpMk id="7" creationId="{41F8A5AE-CCE4-412F-8EB2-D0573018B7EC}"/>
          </ac:grpSpMkLst>
        </pc:grpChg>
        <pc:picChg chg="del">
          <ac:chgData name="Jessica Fraser" userId="8a6945c3-3795-4f37-b412-031849dd8944" providerId="ADAL" clId="{FA22E5D2-1F9A-454B-AB21-ABB0E31B573F}" dt="2020-10-12T13:55:32.626" v="148" actId="478"/>
          <ac:picMkLst>
            <pc:docMk/>
            <pc:sldMk cId="2142411674" sldId="327"/>
            <ac:picMk id="3" creationId="{F3786309-149C-47F0-BC0C-99768769CC95}"/>
          </ac:picMkLst>
        </pc:picChg>
        <pc:picChg chg="add del mod">
          <ac:chgData name="Jessica Fraser" userId="8a6945c3-3795-4f37-b412-031849dd8944" providerId="ADAL" clId="{FA22E5D2-1F9A-454B-AB21-ABB0E31B573F}" dt="2020-10-12T13:56:34.043" v="154" actId="478"/>
          <ac:picMkLst>
            <pc:docMk/>
            <pc:sldMk cId="2142411674" sldId="327"/>
            <ac:picMk id="4" creationId="{AB7EF3AF-42D4-4C48-8B1D-3781BBAE6452}"/>
          </ac:picMkLst>
        </pc:picChg>
        <pc:picChg chg="add mod">
          <ac:chgData name="Jessica Fraser" userId="8a6945c3-3795-4f37-b412-031849dd8944" providerId="ADAL" clId="{FA22E5D2-1F9A-454B-AB21-ABB0E31B573F}" dt="2020-10-12T14:00:47.359" v="196" actId="14100"/>
          <ac:picMkLst>
            <pc:docMk/>
            <pc:sldMk cId="2142411674" sldId="327"/>
            <ac:picMk id="6" creationId="{5D38D7CB-6BE5-4F47-B2CC-09CDEF8EE90C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53.679" v="198" actId="14100"/>
        <pc:sldMkLst>
          <pc:docMk/>
          <pc:sldMk cId="3699732663" sldId="328"/>
        </pc:sldMkLst>
        <pc:grpChg chg="del ord">
          <ac:chgData name="Jessica Fraser" userId="8a6945c3-3795-4f37-b412-031849dd8944" providerId="ADAL" clId="{FA22E5D2-1F9A-454B-AB21-ABB0E31B573F}" dt="2020-10-12T14:00:50.834" v="197" actId="478"/>
          <ac:grpSpMkLst>
            <pc:docMk/>
            <pc:sldMk cId="3699732663" sldId="328"/>
            <ac:grpSpMk id="7" creationId="{41F8A5AE-CCE4-412F-8EB2-D0573018B7EC}"/>
          </ac:grpSpMkLst>
        </pc:grpChg>
        <pc:picChg chg="add mod">
          <ac:chgData name="Jessica Fraser" userId="8a6945c3-3795-4f37-b412-031849dd8944" providerId="ADAL" clId="{FA22E5D2-1F9A-454B-AB21-ABB0E31B573F}" dt="2020-10-12T14:00:53.679" v="198" actId="14100"/>
          <ac:picMkLst>
            <pc:docMk/>
            <pc:sldMk cId="3699732663" sldId="328"/>
            <ac:picMk id="3" creationId="{E4D45746-05D9-4ECC-AD76-E2292A5441BB}"/>
          </ac:picMkLst>
        </pc:picChg>
        <pc:picChg chg="del">
          <ac:chgData name="Jessica Fraser" userId="8a6945c3-3795-4f37-b412-031849dd8944" providerId="ADAL" clId="{FA22E5D2-1F9A-454B-AB21-ABB0E31B573F}" dt="2020-10-12T13:56:03.540" v="153" actId="478"/>
          <ac:picMkLst>
            <pc:docMk/>
            <pc:sldMk cId="3699732663" sldId="328"/>
            <ac:picMk id="4" creationId="{AB7EF3AF-42D4-4C48-8B1D-3781BBAE6452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0:59.304" v="200" actId="14100"/>
        <pc:sldMkLst>
          <pc:docMk/>
          <pc:sldMk cId="3513836991" sldId="329"/>
        </pc:sldMkLst>
        <pc:grpChg chg="del">
          <ac:chgData name="Jessica Fraser" userId="8a6945c3-3795-4f37-b412-031849dd8944" providerId="ADAL" clId="{FA22E5D2-1F9A-454B-AB21-ABB0E31B573F}" dt="2020-10-12T14:00:56.985" v="199" actId="478"/>
          <ac:grpSpMkLst>
            <pc:docMk/>
            <pc:sldMk cId="3513836991" sldId="329"/>
            <ac:grpSpMk id="7" creationId="{41F8A5AE-CCE4-412F-8EB2-D0573018B7EC}"/>
          </ac:grpSpMkLst>
        </pc:grpChg>
        <pc:picChg chg="del">
          <ac:chgData name="Jessica Fraser" userId="8a6945c3-3795-4f37-b412-031849dd8944" providerId="ADAL" clId="{FA22E5D2-1F9A-454B-AB21-ABB0E31B573F}" dt="2020-10-12T13:57:34.157" v="166" actId="478"/>
          <ac:picMkLst>
            <pc:docMk/>
            <pc:sldMk cId="3513836991" sldId="329"/>
            <ac:picMk id="3" creationId="{E4D45746-05D9-4ECC-AD76-E2292A5441BB}"/>
          </ac:picMkLst>
        </pc:picChg>
        <pc:picChg chg="add mod">
          <ac:chgData name="Jessica Fraser" userId="8a6945c3-3795-4f37-b412-031849dd8944" providerId="ADAL" clId="{FA22E5D2-1F9A-454B-AB21-ABB0E31B573F}" dt="2020-10-12T14:00:59.304" v="200" actId="14100"/>
          <ac:picMkLst>
            <pc:docMk/>
            <pc:sldMk cId="3513836991" sldId="329"/>
            <ac:picMk id="4" creationId="{3DA8AAE2-CC7B-4C08-B356-E371FBAEEA49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1:02.886" v="202" actId="14100"/>
        <pc:sldMkLst>
          <pc:docMk/>
          <pc:sldMk cId="3026516178" sldId="330"/>
        </pc:sldMkLst>
        <pc:grpChg chg="del ord">
          <ac:chgData name="Jessica Fraser" userId="8a6945c3-3795-4f37-b412-031849dd8944" providerId="ADAL" clId="{FA22E5D2-1F9A-454B-AB21-ABB0E31B573F}" dt="2020-10-12T14:01:01.231" v="201" actId="478"/>
          <ac:grpSpMkLst>
            <pc:docMk/>
            <pc:sldMk cId="3026516178" sldId="330"/>
            <ac:grpSpMk id="7" creationId="{41F8A5AE-CCE4-412F-8EB2-D0573018B7EC}"/>
          </ac:grpSpMkLst>
        </pc:grpChg>
        <pc:picChg chg="add mod ord">
          <ac:chgData name="Jessica Fraser" userId="8a6945c3-3795-4f37-b412-031849dd8944" providerId="ADAL" clId="{FA22E5D2-1F9A-454B-AB21-ABB0E31B573F}" dt="2020-10-12T14:01:02.886" v="202" actId="14100"/>
          <ac:picMkLst>
            <pc:docMk/>
            <pc:sldMk cId="3026516178" sldId="330"/>
            <ac:picMk id="3" creationId="{A3DA1FF0-D0C1-4B2E-B377-01337B860281}"/>
          </ac:picMkLst>
        </pc:picChg>
        <pc:picChg chg="del">
          <ac:chgData name="Jessica Fraser" userId="8a6945c3-3795-4f37-b412-031849dd8944" providerId="ADAL" clId="{FA22E5D2-1F9A-454B-AB21-ABB0E31B573F}" dt="2020-10-12T13:58:27.108" v="174" actId="478"/>
          <ac:picMkLst>
            <pc:docMk/>
            <pc:sldMk cId="3026516178" sldId="330"/>
            <ac:picMk id="4" creationId="{3DA8AAE2-CC7B-4C08-B356-E371FBAEEA49}"/>
          </ac:picMkLst>
        </pc:picChg>
      </pc:sldChg>
      <pc:sldChg chg="addSp delSp modSp add mod">
        <pc:chgData name="Jessica Fraser" userId="8a6945c3-3795-4f37-b412-031849dd8944" providerId="ADAL" clId="{FA22E5D2-1F9A-454B-AB21-ABB0E31B573F}" dt="2020-10-12T14:01:07.512" v="204" actId="14100"/>
        <pc:sldMkLst>
          <pc:docMk/>
          <pc:sldMk cId="382640548" sldId="331"/>
        </pc:sldMkLst>
        <pc:grpChg chg="del">
          <ac:chgData name="Jessica Fraser" userId="8a6945c3-3795-4f37-b412-031849dd8944" providerId="ADAL" clId="{FA22E5D2-1F9A-454B-AB21-ABB0E31B573F}" dt="2020-10-12T14:01:05.664" v="203" actId="478"/>
          <ac:grpSpMkLst>
            <pc:docMk/>
            <pc:sldMk cId="382640548" sldId="331"/>
            <ac:grpSpMk id="7" creationId="{41F8A5AE-CCE4-412F-8EB2-D0573018B7EC}"/>
          </ac:grpSpMkLst>
        </pc:grpChg>
        <pc:picChg chg="del">
          <ac:chgData name="Jessica Fraser" userId="8a6945c3-3795-4f37-b412-031849dd8944" providerId="ADAL" clId="{FA22E5D2-1F9A-454B-AB21-ABB0E31B573F}" dt="2020-10-12T14:00:00.550" v="183" actId="478"/>
          <ac:picMkLst>
            <pc:docMk/>
            <pc:sldMk cId="382640548" sldId="331"/>
            <ac:picMk id="3" creationId="{A3DA1FF0-D0C1-4B2E-B377-01337B860281}"/>
          </ac:picMkLst>
        </pc:picChg>
        <pc:picChg chg="add mod">
          <ac:chgData name="Jessica Fraser" userId="8a6945c3-3795-4f37-b412-031849dd8944" providerId="ADAL" clId="{FA22E5D2-1F9A-454B-AB21-ABB0E31B573F}" dt="2020-10-12T14:01:07.512" v="204" actId="14100"/>
          <ac:picMkLst>
            <pc:docMk/>
            <pc:sldMk cId="382640548" sldId="331"/>
            <ac:picMk id="4" creationId="{B4858510-740D-48E9-A30B-FA1E4F370F81}"/>
          </ac:picMkLst>
        </pc:picChg>
      </pc:sldChg>
    </pc:docChg>
  </pc:docChgLst>
  <pc:docChgLst>
    <pc:chgData name="Audrey Arbaud" userId="S::audrey.arbaud@thet.org::7a474f91-ea2e-4d02-90bb-f5783715bc7e" providerId="AD" clId="Web-{781E704F-81BF-CA37-56A9-89925AA8C9D2}"/>
    <pc:docChg chg="modSld">
      <pc:chgData name="Audrey Arbaud" userId="S::audrey.arbaud@thet.org::7a474f91-ea2e-4d02-90bb-f5783715bc7e" providerId="AD" clId="Web-{781E704F-81BF-CA37-56A9-89925AA8C9D2}" dt="2020-11-10T17:17:26.210" v="2" actId="20577"/>
      <pc:docMkLst>
        <pc:docMk/>
      </pc:docMkLst>
      <pc:sldChg chg="modSp">
        <pc:chgData name="Audrey Arbaud" userId="S::audrey.arbaud@thet.org::7a474f91-ea2e-4d02-90bb-f5783715bc7e" providerId="AD" clId="Web-{781E704F-81BF-CA37-56A9-89925AA8C9D2}" dt="2020-11-10T17:17:26.210" v="2" actId="20577"/>
        <pc:sldMkLst>
          <pc:docMk/>
          <pc:sldMk cId="1100413123" sldId="318"/>
        </pc:sldMkLst>
        <pc:spChg chg="mod">
          <ac:chgData name="Audrey Arbaud" userId="S::audrey.arbaud@thet.org::7a474f91-ea2e-4d02-90bb-f5783715bc7e" providerId="AD" clId="Web-{781E704F-81BF-CA37-56A9-89925AA8C9D2}" dt="2020-11-10T17:17:26.210" v="2" actId="20577"/>
          <ac:spMkLst>
            <pc:docMk/>
            <pc:sldMk cId="1100413123" sldId="318"/>
            <ac:spMk id="3" creationId="{00000000-0000-0000-0000-000000000000}"/>
          </ac:spMkLst>
        </pc:spChg>
      </pc:sldChg>
    </pc:docChg>
  </pc:docChgLst>
  <pc:docChgLst>
    <pc:chgData name="Jessica Fraser" userId="S::jessica.fraser@thet.org::8a6945c3-3795-4f37-b412-031849dd8944" providerId="AD" clId="Web-{5E0E8863-DC71-91CD-D852-337C2AC3EE92}"/>
    <pc:docChg chg="modSld">
      <pc:chgData name="Jessica Fraser" userId="S::jessica.fraser@thet.org::8a6945c3-3795-4f37-b412-031849dd8944" providerId="AD" clId="Web-{5E0E8863-DC71-91CD-D852-337C2AC3EE92}" dt="2021-01-12T09:58:14.194" v="7" actId="20577"/>
      <pc:docMkLst>
        <pc:docMk/>
      </pc:docMkLst>
      <pc:sldChg chg="modSp">
        <pc:chgData name="Jessica Fraser" userId="S::jessica.fraser@thet.org::8a6945c3-3795-4f37-b412-031849dd8944" providerId="AD" clId="Web-{5E0E8863-DC71-91CD-D852-337C2AC3EE92}" dt="2021-01-12T09:54:44.079" v="0" actId="20577"/>
        <pc:sldMkLst>
          <pc:docMk/>
          <pc:sldMk cId="4099498457" sldId="267"/>
        </pc:sldMkLst>
        <pc:spChg chg="mod">
          <ac:chgData name="Jessica Fraser" userId="S::jessica.fraser@thet.org::8a6945c3-3795-4f37-b412-031849dd8944" providerId="AD" clId="Web-{5E0E8863-DC71-91CD-D852-337C2AC3EE92}" dt="2021-01-12T09:54:44.079" v="0" actId="20577"/>
          <ac:spMkLst>
            <pc:docMk/>
            <pc:sldMk cId="4099498457" sldId="267"/>
            <ac:spMk id="3" creationId="{00000000-0000-0000-0000-000000000000}"/>
          </ac:spMkLst>
        </pc:spChg>
      </pc:sldChg>
      <pc:sldChg chg="modSp">
        <pc:chgData name="Jessica Fraser" userId="S::jessica.fraser@thet.org::8a6945c3-3795-4f37-b412-031849dd8944" providerId="AD" clId="Web-{5E0E8863-DC71-91CD-D852-337C2AC3EE92}" dt="2021-01-12T09:58:14.194" v="7" actId="20577"/>
        <pc:sldMkLst>
          <pc:docMk/>
          <pc:sldMk cId="1100413123" sldId="318"/>
        </pc:sldMkLst>
        <pc:spChg chg="mod">
          <ac:chgData name="Jessica Fraser" userId="S::jessica.fraser@thet.org::8a6945c3-3795-4f37-b412-031849dd8944" providerId="AD" clId="Web-{5E0E8863-DC71-91CD-D852-337C2AC3EE92}" dt="2021-01-12T09:58:14.194" v="7" actId="20577"/>
          <ac:spMkLst>
            <pc:docMk/>
            <pc:sldMk cId="1100413123" sldId="318"/>
            <ac:spMk id="3" creationId="{00000000-0000-0000-0000-000000000000}"/>
          </ac:spMkLst>
        </pc:spChg>
      </pc:sldChg>
    </pc:docChg>
  </pc:docChgLst>
  <pc:docChgLst>
    <pc:chgData name="Audrey Arbaud" userId="S::audrey.arbaud@thet.org::7a474f91-ea2e-4d02-90bb-f5783715bc7e" providerId="AD" clId="Web-{0A764921-4850-ED72-4295-B2555FC063DE}"/>
    <pc:docChg chg="modSld">
      <pc:chgData name="Audrey Arbaud" userId="S::audrey.arbaud@thet.org::7a474f91-ea2e-4d02-90bb-f5783715bc7e" providerId="AD" clId="Web-{0A764921-4850-ED72-4295-B2555FC063DE}" dt="2021-09-16T07:24:58.694" v="29" actId="20577"/>
      <pc:docMkLst>
        <pc:docMk/>
      </pc:docMkLst>
      <pc:sldChg chg="modSp">
        <pc:chgData name="Audrey Arbaud" userId="S::audrey.arbaud@thet.org::7a474f91-ea2e-4d02-90bb-f5783715bc7e" providerId="AD" clId="Web-{0A764921-4850-ED72-4295-B2555FC063DE}" dt="2021-09-16T07:24:58.694" v="29" actId="20577"/>
        <pc:sldMkLst>
          <pc:docMk/>
          <pc:sldMk cId="4099498457" sldId="267"/>
        </pc:sldMkLst>
        <pc:spChg chg="mod">
          <ac:chgData name="Audrey Arbaud" userId="S::audrey.arbaud@thet.org::7a474f91-ea2e-4d02-90bb-f5783715bc7e" providerId="AD" clId="Web-{0A764921-4850-ED72-4295-B2555FC063DE}" dt="2021-09-16T07:24:58.694" v="29" actId="20577"/>
          <ac:spMkLst>
            <pc:docMk/>
            <pc:sldMk cId="4099498457" sldId="26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0F114-A1F2-4F4E-88A5-5FC01899AAB7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1FBC06E3-C4DC-46CA-BE2F-4FCCAA60A2A9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/>
            <a:t>Submit application</a:t>
          </a:r>
        </a:p>
      </dgm:t>
    </dgm:pt>
    <dgm:pt modelId="{35449691-978E-4FB7-A624-A074BFAF1909}" type="parTrans" cxnId="{CCA024E9-0683-49E9-8FFB-0E5317E46CE1}">
      <dgm:prSet/>
      <dgm:spPr/>
      <dgm:t>
        <a:bodyPr/>
        <a:lstStyle/>
        <a:p>
          <a:endParaRPr lang="en-GB"/>
        </a:p>
      </dgm:t>
    </dgm:pt>
    <dgm:pt modelId="{3ABDB3AE-5EAB-486F-92E2-1D0773E17E8F}" type="sibTrans" cxnId="{CCA024E9-0683-49E9-8FFB-0E5317E46CE1}">
      <dgm:prSet/>
      <dgm:spPr/>
      <dgm:t>
        <a:bodyPr/>
        <a:lstStyle/>
        <a:p>
          <a:endParaRPr lang="en-GB"/>
        </a:p>
      </dgm:t>
    </dgm:pt>
    <dgm:pt modelId="{457C67BB-BA54-4665-B586-96440CC292A7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GB"/>
            <a:t>Award</a:t>
          </a:r>
        </a:p>
      </dgm:t>
    </dgm:pt>
    <dgm:pt modelId="{F8AD3726-6365-4F18-B18A-92920C80D757}" type="parTrans" cxnId="{CAB10501-34A0-4FAD-9938-F74FF61D9A99}">
      <dgm:prSet/>
      <dgm:spPr/>
      <dgm:t>
        <a:bodyPr/>
        <a:lstStyle/>
        <a:p>
          <a:endParaRPr lang="en-GB"/>
        </a:p>
      </dgm:t>
    </dgm:pt>
    <dgm:pt modelId="{FF15F19A-CBD7-4CBA-BD8D-34C8FB55FC4C}" type="sibTrans" cxnId="{CAB10501-34A0-4FAD-9938-F74FF61D9A99}">
      <dgm:prSet/>
      <dgm:spPr/>
      <dgm:t>
        <a:bodyPr/>
        <a:lstStyle/>
        <a:p>
          <a:endParaRPr lang="en-GB"/>
        </a:p>
      </dgm:t>
    </dgm:pt>
    <dgm:pt modelId="{DA213BD5-689F-43E8-9CC1-D58420A0CD59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GB"/>
            <a:t>Programme starts</a:t>
          </a:r>
        </a:p>
      </dgm:t>
    </dgm:pt>
    <dgm:pt modelId="{072F164F-A156-4A5D-9C12-82B3CB6B3CB7}" type="parTrans" cxnId="{10814E2F-644D-4DC3-A6CC-52976044A0C0}">
      <dgm:prSet/>
      <dgm:spPr/>
      <dgm:t>
        <a:bodyPr/>
        <a:lstStyle/>
        <a:p>
          <a:endParaRPr lang="en-GB"/>
        </a:p>
      </dgm:t>
    </dgm:pt>
    <dgm:pt modelId="{A7C4A8AF-309B-4696-BA54-5B18DEF6C799}" type="sibTrans" cxnId="{10814E2F-644D-4DC3-A6CC-52976044A0C0}">
      <dgm:prSet/>
      <dgm:spPr/>
      <dgm:t>
        <a:bodyPr/>
        <a:lstStyle/>
        <a:p>
          <a:endParaRPr lang="en-GB"/>
        </a:p>
      </dgm:t>
    </dgm:pt>
    <dgm:pt modelId="{F346861F-A865-4EF3-B94C-327327EF4132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GB"/>
            <a:t>Application review</a:t>
          </a:r>
        </a:p>
      </dgm:t>
    </dgm:pt>
    <dgm:pt modelId="{49BB101C-A5E9-4E80-82BC-84F755F2AB4B}" type="parTrans" cxnId="{0248638E-8F12-4C06-852A-33A2EFD2FDAE}">
      <dgm:prSet/>
      <dgm:spPr/>
      <dgm:t>
        <a:bodyPr/>
        <a:lstStyle/>
        <a:p>
          <a:endParaRPr lang="en-GB"/>
        </a:p>
      </dgm:t>
    </dgm:pt>
    <dgm:pt modelId="{4764AABA-6F5B-4204-87E3-95169561FC7E}" type="sibTrans" cxnId="{0248638E-8F12-4C06-852A-33A2EFD2FDAE}">
      <dgm:prSet/>
      <dgm:spPr/>
      <dgm:t>
        <a:bodyPr/>
        <a:lstStyle/>
        <a:p>
          <a:endParaRPr lang="en-GB"/>
        </a:p>
      </dgm:t>
    </dgm:pt>
    <dgm:pt modelId="{FC68EED2-6D2D-4945-AD8D-0225FDCA9333}" type="pres">
      <dgm:prSet presAssocID="{F2C0F114-A1F2-4F4E-88A5-5FC01899AAB7}" presName="Name0" presStyleCnt="0">
        <dgm:presLayoutVars>
          <dgm:dir/>
          <dgm:animLvl val="lvl"/>
          <dgm:resizeHandles val="exact"/>
        </dgm:presLayoutVars>
      </dgm:prSet>
      <dgm:spPr/>
    </dgm:pt>
    <dgm:pt modelId="{5A4C7075-79F8-405F-9D73-5271C09E3C8E}" type="pres">
      <dgm:prSet presAssocID="{1FBC06E3-C4DC-46CA-BE2F-4FCCAA60A2A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08D254-6F77-4D11-86FC-4546B0D96D04}" type="pres">
      <dgm:prSet presAssocID="{3ABDB3AE-5EAB-486F-92E2-1D0773E17E8F}" presName="parTxOnlySpace" presStyleCnt="0"/>
      <dgm:spPr/>
    </dgm:pt>
    <dgm:pt modelId="{8474AC76-A5D5-40DC-844B-22EDD47474A4}" type="pres">
      <dgm:prSet presAssocID="{F346861F-A865-4EF3-B94C-327327EF413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1E52C59-F4C0-4DF3-A467-E78BB1356D39}" type="pres">
      <dgm:prSet presAssocID="{4764AABA-6F5B-4204-87E3-95169561FC7E}" presName="parTxOnlySpace" presStyleCnt="0"/>
      <dgm:spPr/>
    </dgm:pt>
    <dgm:pt modelId="{6E39A508-466E-4A0B-A579-8D3A4216485A}" type="pres">
      <dgm:prSet presAssocID="{457C67BB-BA54-4665-B586-96440CC292A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7A3956E-F478-453D-84DD-B81E72EBF173}" type="pres">
      <dgm:prSet presAssocID="{FF15F19A-CBD7-4CBA-BD8D-34C8FB55FC4C}" presName="parTxOnlySpace" presStyleCnt="0"/>
      <dgm:spPr/>
    </dgm:pt>
    <dgm:pt modelId="{DA29BCB2-66CB-44C0-8D17-093D7227C857}" type="pres">
      <dgm:prSet presAssocID="{DA213BD5-689F-43E8-9CC1-D58420A0CD5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B10501-34A0-4FAD-9938-F74FF61D9A99}" srcId="{F2C0F114-A1F2-4F4E-88A5-5FC01899AAB7}" destId="{457C67BB-BA54-4665-B586-96440CC292A7}" srcOrd="2" destOrd="0" parTransId="{F8AD3726-6365-4F18-B18A-92920C80D757}" sibTransId="{FF15F19A-CBD7-4CBA-BD8D-34C8FB55FC4C}"/>
    <dgm:cxn modelId="{10814E2F-644D-4DC3-A6CC-52976044A0C0}" srcId="{F2C0F114-A1F2-4F4E-88A5-5FC01899AAB7}" destId="{DA213BD5-689F-43E8-9CC1-D58420A0CD59}" srcOrd="3" destOrd="0" parTransId="{072F164F-A156-4A5D-9C12-82B3CB6B3CB7}" sibTransId="{A7C4A8AF-309B-4696-BA54-5B18DEF6C799}"/>
    <dgm:cxn modelId="{41140472-16AB-4AE7-BE92-BAAF6F30C64E}" type="presOf" srcId="{1FBC06E3-C4DC-46CA-BE2F-4FCCAA60A2A9}" destId="{5A4C7075-79F8-405F-9D73-5271C09E3C8E}" srcOrd="0" destOrd="0" presId="urn:microsoft.com/office/officeart/2005/8/layout/chevron1"/>
    <dgm:cxn modelId="{E204AB77-8279-4345-9789-8432B2FAC18A}" type="presOf" srcId="{F2C0F114-A1F2-4F4E-88A5-5FC01899AAB7}" destId="{FC68EED2-6D2D-4945-AD8D-0225FDCA9333}" srcOrd="0" destOrd="0" presId="urn:microsoft.com/office/officeart/2005/8/layout/chevron1"/>
    <dgm:cxn modelId="{AFFBBC80-71DF-4BD6-9FBC-ABD886F6AF7C}" type="presOf" srcId="{DA213BD5-689F-43E8-9CC1-D58420A0CD59}" destId="{DA29BCB2-66CB-44C0-8D17-093D7227C857}" srcOrd="0" destOrd="0" presId="urn:microsoft.com/office/officeart/2005/8/layout/chevron1"/>
    <dgm:cxn modelId="{0248638E-8F12-4C06-852A-33A2EFD2FDAE}" srcId="{F2C0F114-A1F2-4F4E-88A5-5FC01899AAB7}" destId="{F346861F-A865-4EF3-B94C-327327EF4132}" srcOrd="1" destOrd="0" parTransId="{49BB101C-A5E9-4E80-82BC-84F755F2AB4B}" sibTransId="{4764AABA-6F5B-4204-87E3-95169561FC7E}"/>
    <dgm:cxn modelId="{03E89491-D380-4496-ADB5-774B2268C529}" type="presOf" srcId="{F346861F-A865-4EF3-B94C-327327EF4132}" destId="{8474AC76-A5D5-40DC-844B-22EDD47474A4}" srcOrd="0" destOrd="0" presId="urn:microsoft.com/office/officeart/2005/8/layout/chevron1"/>
    <dgm:cxn modelId="{CCA024E9-0683-49E9-8FFB-0E5317E46CE1}" srcId="{F2C0F114-A1F2-4F4E-88A5-5FC01899AAB7}" destId="{1FBC06E3-C4DC-46CA-BE2F-4FCCAA60A2A9}" srcOrd="0" destOrd="0" parTransId="{35449691-978E-4FB7-A624-A074BFAF1909}" sibTransId="{3ABDB3AE-5EAB-486F-92E2-1D0773E17E8F}"/>
    <dgm:cxn modelId="{7CA911ED-C430-4F17-9B6F-CB0E6AD87120}" type="presOf" srcId="{457C67BB-BA54-4665-B586-96440CC292A7}" destId="{6E39A508-466E-4A0B-A579-8D3A4216485A}" srcOrd="0" destOrd="0" presId="urn:microsoft.com/office/officeart/2005/8/layout/chevron1"/>
    <dgm:cxn modelId="{AE534C01-973D-4946-8E99-D0A445CE910F}" type="presParOf" srcId="{FC68EED2-6D2D-4945-AD8D-0225FDCA9333}" destId="{5A4C7075-79F8-405F-9D73-5271C09E3C8E}" srcOrd="0" destOrd="0" presId="urn:microsoft.com/office/officeart/2005/8/layout/chevron1"/>
    <dgm:cxn modelId="{0A2C9BE7-36C5-4291-97BE-0EA45DCF16AA}" type="presParOf" srcId="{FC68EED2-6D2D-4945-AD8D-0225FDCA9333}" destId="{C408D254-6F77-4D11-86FC-4546B0D96D04}" srcOrd="1" destOrd="0" presId="urn:microsoft.com/office/officeart/2005/8/layout/chevron1"/>
    <dgm:cxn modelId="{230816E3-1EB1-4E62-B867-802A480F38DC}" type="presParOf" srcId="{FC68EED2-6D2D-4945-AD8D-0225FDCA9333}" destId="{8474AC76-A5D5-40DC-844B-22EDD47474A4}" srcOrd="2" destOrd="0" presId="urn:microsoft.com/office/officeart/2005/8/layout/chevron1"/>
    <dgm:cxn modelId="{1776014D-7123-41CF-BA7A-4FB2CA0F5525}" type="presParOf" srcId="{FC68EED2-6D2D-4945-AD8D-0225FDCA9333}" destId="{51E52C59-F4C0-4DF3-A467-E78BB1356D39}" srcOrd="3" destOrd="0" presId="urn:microsoft.com/office/officeart/2005/8/layout/chevron1"/>
    <dgm:cxn modelId="{F8CAC0E9-0106-4622-B010-68CBBA198A1F}" type="presParOf" srcId="{FC68EED2-6D2D-4945-AD8D-0225FDCA9333}" destId="{6E39A508-466E-4A0B-A579-8D3A4216485A}" srcOrd="4" destOrd="0" presId="urn:microsoft.com/office/officeart/2005/8/layout/chevron1"/>
    <dgm:cxn modelId="{9A72C203-E892-4719-B9AD-C030FC270D11}" type="presParOf" srcId="{FC68EED2-6D2D-4945-AD8D-0225FDCA9333}" destId="{57A3956E-F478-453D-84DD-B81E72EBF173}" srcOrd="5" destOrd="0" presId="urn:microsoft.com/office/officeart/2005/8/layout/chevron1"/>
    <dgm:cxn modelId="{D934A48F-9D7B-48F0-B86E-DBAEC9FF6DBB}" type="presParOf" srcId="{FC68EED2-6D2D-4945-AD8D-0225FDCA9333}" destId="{DA29BCB2-66CB-44C0-8D17-093D7227C85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7075-79F8-405F-9D73-5271C09E3C8E}">
      <dsp:nvSpPr>
        <dsp:cNvPr id="0" name=""/>
        <dsp:cNvSpPr/>
      </dsp:nvSpPr>
      <dsp:spPr>
        <a:xfrm>
          <a:off x="3581" y="0"/>
          <a:ext cx="2084635" cy="368518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Submit application</a:t>
          </a:r>
        </a:p>
      </dsp:txBody>
      <dsp:txXfrm>
        <a:off x="187840" y="0"/>
        <a:ext cx="1716117" cy="368518"/>
      </dsp:txXfrm>
    </dsp:sp>
    <dsp:sp modelId="{8474AC76-A5D5-40DC-844B-22EDD47474A4}">
      <dsp:nvSpPr>
        <dsp:cNvPr id="0" name=""/>
        <dsp:cNvSpPr/>
      </dsp:nvSpPr>
      <dsp:spPr>
        <a:xfrm>
          <a:off x="1879752" y="0"/>
          <a:ext cx="2084635" cy="368518"/>
        </a:xfrm>
        <a:prstGeom prst="chevron">
          <a:avLst/>
        </a:prstGeom>
        <a:solidFill>
          <a:schemeClr val="tx2">
            <a:lumMod val="50000"/>
            <a:lumOff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Application review</a:t>
          </a:r>
        </a:p>
      </dsp:txBody>
      <dsp:txXfrm>
        <a:off x="2064011" y="0"/>
        <a:ext cx="1716117" cy="368518"/>
      </dsp:txXfrm>
    </dsp:sp>
    <dsp:sp modelId="{6E39A508-466E-4A0B-A579-8D3A4216485A}">
      <dsp:nvSpPr>
        <dsp:cNvPr id="0" name=""/>
        <dsp:cNvSpPr/>
      </dsp:nvSpPr>
      <dsp:spPr>
        <a:xfrm>
          <a:off x="3755924" y="0"/>
          <a:ext cx="2084635" cy="368518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Award</a:t>
          </a:r>
        </a:p>
      </dsp:txBody>
      <dsp:txXfrm>
        <a:off x="3940183" y="0"/>
        <a:ext cx="1716117" cy="368518"/>
      </dsp:txXfrm>
    </dsp:sp>
    <dsp:sp modelId="{DA29BCB2-66CB-44C0-8D17-093D7227C857}">
      <dsp:nvSpPr>
        <dsp:cNvPr id="0" name=""/>
        <dsp:cNvSpPr/>
      </dsp:nvSpPr>
      <dsp:spPr>
        <a:xfrm>
          <a:off x="5632096" y="0"/>
          <a:ext cx="2084635" cy="368518"/>
        </a:xfrm>
        <a:prstGeom prst="chevron">
          <a:avLst/>
        </a:prstGeom>
        <a:solidFill>
          <a:schemeClr val="tx2">
            <a:lumMod val="90000"/>
            <a:lumOff val="1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Programme starts</a:t>
          </a:r>
        </a:p>
      </dsp:txBody>
      <dsp:txXfrm>
        <a:off x="5816355" y="0"/>
        <a:ext cx="1716117" cy="36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8274-F2F9-451B-ADE9-D3B5D793B14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47DD-7564-468C-9AAE-CC53617CE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4D0-6114-45B4-8582-58F464511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57561-11A4-4CCF-ABAA-D24B7437C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70AA-8A0A-42B8-AEB3-1E0C4E6B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64145-BBD1-49C9-BFD4-B433CD46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B8936-7FC5-4BD1-A967-97F18ACC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A4A8-B502-45F5-8EB9-D40F098E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B0EC5-2754-43D2-A600-F123139A6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A25D-1AF2-4D00-8A08-9EAB497C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366F-ACA9-4CEB-95C6-735D975F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2976B-550C-471B-B10A-683B865F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F3C48-04D9-4BFD-B9A3-0FCFA03FD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0BE92-5BCE-4564-87C5-BE7C4597A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2264-D1C0-4B7A-8E3B-24BBF7C7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CDB28-17CA-4C65-9550-1FB811CE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79FC7-3F90-4D08-AB82-A14244FC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316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86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1222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6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1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26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056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1629-F523-42FC-94FE-E50D9666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B51D-0027-4473-B969-4BF34D80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F55D-EC70-46A6-94B5-579EF642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BE134-B26D-46E2-A31E-1E375C82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4974D-E295-43B8-8F48-211566B9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8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8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0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7BB3-D3F3-4C28-B1B9-49C99FDA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28C4-737A-475E-ABF7-9D5D4B3E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D07A-D68C-4474-A5CE-5FE6EF2D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76A91"/>
                </a:solidFill>
              </a:rPr>
              <a:pPr/>
              <a:t>16/09/2021</a:t>
            </a:fld>
            <a:endParaRPr lang="en-GB">
              <a:solidFill>
                <a:srgbClr val="176A9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A945-63BD-4EAC-AED6-B04EF156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76A9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AE36-3DDE-4D38-9A5E-9588F741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76A91"/>
                </a:solidFill>
              </a:rPr>
              <a:pPr/>
              <a:t>‹#›</a:t>
            </a:fld>
            <a:endParaRPr lang="en-GB">
              <a:solidFill>
                <a:srgbClr val="176A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8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4A7F-374C-4679-8DEA-5D66811C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7855-C796-46E2-81DE-07F696D75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009B-1DD3-4D74-8183-9A435829C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7A19F-C40F-41BD-9147-D21D3463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91263-A749-4CA9-9E03-1FCD2C22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04C55-C09C-4EA7-AD18-0770FCD5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B059-0590-4EAF-9050-2A3A7C8F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98C7F-20B8-44DF-8922-78C15EAB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A39B-12E4-4D09-9AA2-9B6C67928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27D8-99B9-448B-97DF-DEF5D33A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0AD3D-7205-469D-8F85-4933BAFC9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13CB7-3DD0-4C13-B055-6DFC5701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C2CDC-E96F-440F-A9EA-458EDC7E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B4BC2-C127-4FE0-BC61-11BC7876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3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C4C0-BD49-4125-BC68-075D250F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77D2-96D4-4723-B7E3-28F5F566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A9362-0943-4145-8B80-160FC866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A8D7F-3DC6-4F22-89E6-5638EAC5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0B2EA-67B3-4FB1-977A-0414807C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572D3-3015-4F7B-9B65-F2FB0010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0025C-A2A6-4AB4-89A7-9DF758BD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583BB1-73BE-4342-AB91-7ACAE8A55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9" y="5808057"/>
            <a:ext cx="317629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0DEC-44FB-49E4-8C79-D402E666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F238-8519-4A50-B9B3-9A67641E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3D252-C909-41C6-B55C-0B2C9FD39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6C345-1FC0-4284-B55F-100F9613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FD37-3C8A-41E3-8E28-1BF63A57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A1466-55F1-4326-B2E6-7973BF3F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2CC6-5623-4EEA-BF42-95C03FC3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D3591-0E36-4B43-85CE-8F35D67B5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C3E94-1D01-4C30-B1BD-FB1B5CC06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5CDD2-2E60-4F64-A53E-24E1F8DD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4D34-A412-459B-8C63-268DEBE7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91D2B-CD91-447B-8E0A-BDF64F58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5D66D-D65E-4C49-85DE-D5A2812B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B071-DAAD-4E8D-B21B-8213328A2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46C1-94E2-4E7F-8735-9D8B798F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11D5-D0E5-4E75-962B-100DEDC140F3}" type="datetimeFigureOut">
              <a:rPr lang="en-GB" smtClean="0">
                <a:solidFill>
                  <a:srgbClr val="1D2D44"/>
                </a:solidFill>
              </a:rPr>
              <a:pPr/>
              <a:t>16/09/2021</a:t>
            </a:fld>
            <a:endParaRPr lang="en-GB">
              <a:solidFill>
                <a:srgbClr val="1D2D4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2F14-31D4-4AF3-A4F8-D42BE78D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1D2D4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7D9A3-B17A-4F1A-A49F-8C9562E6D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4C1D-3254-4A11-BDAB-CFB8631D8A9C}" type="slidenum">
              <a:rPr lang="en-GB" smtClean="0">
                <a:solidFill>
                  <a:srgbClr val="1D2D44"/>
                </a:solidFill>
              </a:rPr>
              <a:pPr/>
              <a:t>‹#›</a:t>
            </a:fld>
            <a:endParaRPr lang="en-GB">
              <a:solidFill>
                <a:srgbClr val="1D2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9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87511D5-D0E5-4E75-962B-100DEDC140F3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2A074C1D-3254-4A11-BDAB-CFB8631D8A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89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6912">
          <p15:clr>
            <a:srgbClr val="F26B43"/>
          </p15:clr>
        </p15:guide>
        <p15:guide id="1" pos="936">
          <p15:clr>
            <a:srgbClr val="F26B43"/>
          </p15:clr>
        </p15:guide>
        <p15:guide id="2" pos="864">
          <p15:clr>
            <a:srgbClr val="F26B43"/>
          </p15:clr>
        </p15:guide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@thet.org" TargetMode="External"/><Relationship Id="rId2" Type="http://schemas.openxmlformats.org/officeDocument/2006/relationships/hyperlink" Target="https://www.thet.org/our-work/grants/nursing-now-challenge-fellowship-programme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.org/principles-of-partnership/" TargetMode="External"/><Relationship Id="rId2" Type="http://schemas.openxmlformats.org/officeDocument/2006/relationships/hyperlink" Target="https://www.thet.org/wp-content/uploads/2020/10/The-Health-Partnership-Model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mailto:grants@thet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A42D9-CF8F-4C11-A5B5-07895DEBE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1713" cy="6094475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2" name="AutoShape 2" descr="Image result for official twitter logo"/>
          <p:cNvSpPr>
            <a:spLocks noChangeAspect="1" noChangeArrowheads="1"/>
          </p:cNvSpPr>
          <p:nvPr/>
        </p:nvSpPr>
        <p:spPr bwMode="auto">
          <a:xfrm>
            <a:off x="2303030" y="24514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F8D887-092A-4C9F-8B5E-9F0AADAFE1AF}"/>
              </a:ext>
            </a:extLst>
          </p:cNvPr>
          <p:cNvGrpSpPr/>
          <p:nvPr/>
        </p:nvGrpSpPr>
        <p:grpSpPr>
          <a:xfrm>
            <a:off x="0" y="3132944"/>
            <a:ext cx="6517456" cy="2028900"/>
            <a:chOff x="216511" y="2558512"/>
            <a:chExt cx="5936412" cy="12354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F4B177-803D-4B2E-8AD5-5FE4EF8E92E4}"/>
                </a:ext>
              </a:extLst>
            </p:cNvPr>
            <p:cNvSpPr/>
            <p:nvPr/>
          </p:nvSpPr>
          <p:spPr>
            <a:xfrm>
              <a:off x="216511" y="2558512"/>
              <a:ext cx="5742064" cy="1235447"/>
            </a:xfrm>
            <a:prstGeom prst="rect">
              <a:avLst/>
            </a:prstGeom>
            <a:solidFill>
              <a:srgbClr val="1D2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BD0DEB-B1E3-4818-B5A6-63A74F0EA5AF}"/>
                </a:ext>
              </a:extLst>
            </p:cNvPr>
            <p:cNvSpPr txBox="1"/>
            <p:nvPr/>
          </p:nvSpPr>
          <p:spPr>
            <a:xfrm>
              <a:off x="553749" y="2842552"/>
              <a:ext cx="5599174" cy="6184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defTabSz="914400">
                <a:defRPr/>
              </a:pPr>
              <a:r>
                <a:rPr lang="en-GB" sz="2000" b="1">
                  <a:solidFill>
                    <a:schemeClr val="bg1"/>
                  </a:solidFill>
                </a:rPr>
                <a:t>Nursing Now Challenge Fellowship</a:t>
              </a:r>
            </a:p>
            <a:p>
              <a:pPr lvl="0" defTabSz="914400">
                <a:defRPr/>
              </a:pPr>
              <a:endParaRPr lang="en-GB" sz="2000" b="1">
                <a:solidFill>
                  <a:schemeClr val="bg1"/>
                </a:solidFill>
              </a:endParaRPr>
            </a:p>
            <a:p>
              <a:pPr defTabSz="914400">
                <a:defRPr/>
              </a:pPr>
              <a:r>
                <a:rPr lang="en-GB" sz="2000" b="1">
                  <a:solidFill>
                    <a:schemeClr val="bg1"/>
                  </a:solidFill>
                </a:rPr>
                <a:t>Programme Overview and Q&amp;A session  </a:t>
              </a:r>
              <a:endParaRPr lang="en-GB" sz="2000" b="1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77E234D-4459-4029-AF41-CB97953803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925"/>
            <a:ext cx="1479550" cy="869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9F094-4D83-4262-AE79-94ED80457F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94" y="6125532"/>
            <a:ext cx="1270000" cy="546735"/>
          </a:xfrm>
          <a:prstGeom prst="rect">
            <a:avLst/>
          </a:prstGeom>
          <a:noFill/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516FC5A-B684-4F56-812C-EB88F5E3FD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4199"/>
            <a:ext cx="1479550" cy="869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77AFF6-5DBE-4B04-A114-7A47A36B5D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94" y="6135806"/>
            <a:ext cx="1270000" cy="546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93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611" y="2208132"/>
            <a:ext cx="7200900" cy="7330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>
                <a:latin typeface="Montserrat Light"/>
                <a:cs typeface="Calibri"/>
              </a:rPr>
              <a:t>Q&amp;A Session</a:t>
            </a:r>
            <a:br>
              <a:rPr lang="en-GB" sz="2700">
                <a:latin typeface="Montserrat Light"/>
                <a:cs typeface="Calibri" panose="020F0502020204030204" pitchFamily="34" charset="0"/>
              </a:rPr>
            </a:br>
            <a:br>
              <a:rPr lang="en-GB" sz="2700">
                <a:latin typeface="Montserrat Light"/>
                <a:cs typeface="Calibri" panose="020F0502020204030204" pitchFamily="34" charset="0"/>
              </a:rPr>
            </a:br>
            <a:r>
              <a:rPr lang="en-GB" sz="2700">
                <a:latin typeface="Montserrat Light"/>
                <a:cs typeface="Calibri"/>
              </a:rPr>
              <a:t>Please type your questions in the Q&amp;A box </a:t>
            </a:r>
            <a:br>
              <a:rPr lang="en-GB" sz="2000">
                <a:latin typeface="Montserrat Light"/>
              </a:rPr>
            </a:br>
            <a:endParaRPr lang="en-GB" sz="2000">
              <a:latin typeface="Montserrat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7C18C9-7E3F-4ACB-8019-BE4F0DBCC8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F513617-8E91-4A59-8430-6CBEBAEA13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6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62" y="401223"/>
            <a:ext cx="7200900" cy="5181600"/>
          </a:xfrm>
        </p:spPr>
        <p:txBody>
          <a:bodyPr>
            <a:noAutofit/>
          </a:bodyPr>
          <a:lstStyle/>
          <a:p>
            <a:r>
              <a:rPr lang="en-GB" sz="2400" b="1">
                <a:latin typeface="Montserrat Light"/>
                <a:cs typeface="Calibri"/>
              </a:rPr>
              <a:t>Further support</a:t>
            </a:r>
            <a:br>
              <a:rPr lang="en-GB" sz="1800">
                <a:latin typeface="Montserrat Light" panose="00000400000000000000" pitchFamily="50" charset="0"/>
              </a:rPr>
            </a:br>
            <a:br>
              <a:rPr lang="en-GB" sz="1800">
                <a:latin typeface="Montserrat Light" panose="00000400000000000000" pitchFamily="50" charset="0"/>
              </a:rPr>
            </a:br>
            <a:br>
              <a:rPr lang="en-GB" sz="1800">
                <a:latin typeface="Montserrat Light" panose="00000400000000000000" pitchFamily="50" charset="0"/>
              </a:rPr>
            </a:br>
            <a:r>
              <a:rPr lang="en-GB" sz="2000">
                <a:latin typeface="Calibri"/>
                <a:cs typeface="Calibri"/>
              </a:rPr>
              <a:t>Please read in detail:</a:t>
            </a: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>
                <a:latin typeface="Calibri"/>
                <a:cs typeface="Calibri"/>
              </a:rPr>
              <a:t>- Call for Application overview document</a:t>
            </a: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>
                <a:latin typeface="Calibri"/>
                <a:cs typeface="Calibri"/>
              </a:rPr>
              <a:t>- Q&amp;A document </a:t>
            </a: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>
                <a:latin typeface="Calibri"/>
                <a:cs typeface="Calibri"/>
              </a:rPr>
              <a:t>All documents mentioned are on our website </a:t>
            </a:r>
            <a:r>
              <a:rPr lang="en-GB" sz="2000">
                <a:latin typeface="Calibri"/>
                <a:cs typeface="Calibri"/>
                <a:hlinkClick r:id="rId2"/>
              </a:rPr>
              <a:t>https://www.thet.org/our-work/grants/nursing-now-challenge-fellowship-programme/</a:t>
            </a:r>
            <a:r>
              <a:rPr lang="en-GB" sz="2000">
                <a:latin typeface="Calibri"/>
                <a:cs typeface="Calibri"/>
              </a:rPr>
              <a:t> </a:t>
            </a: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>
                <a:latin typeface="Calibri"/>
                <a:cs typeface="Calibri"/>
              </a:rPr>
              <a:t>You can also contact the project team by email at: </a:t>
            </a:r>
            <a:r>
              <a:rPr lang="en-GB" sz="2000">
                <a:latin typeface="Calibri"/>
                <a:cs typeface="Calibri"/>
                <a:hlinkClick r:id="rId3"/>
              </a:rPr>
              <a:t>GRANTS@thet.org</a:t>
            </a:r>
            <a:r>
              <a:rPr lang="en-GB" sz="2000">
                <a:latin typeface="Calibri"/>
                <a:cs typeface="Calibri"/>
              </a:rPr>
              <a:t> </a:t>
            </a:r>
            <a:b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>
                <a:latin typeface="Montserrat Light" panose="00000400000000000000" pitchFamily="50" charset="0"/>
              </a:rPr>
            </a:br>
            <a:br>
              <a:rPr lang="en-GB" sz="1800">
                <a:latin typeface="Swiss 921" panose="02000506050000020004" pitchFamily="2" charset="0"/>
              </a:rPr>
            </a:br>
            <a:endParaRPr lang="en-GB" sz="1800">
              <a:latin typeface="Swiss 921" panose="0200050605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3BD16-9BEE-48B1-BB9D-65ABD6F96E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8D4274-B9EC-47C1-9A55-0975F3E79F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31" y="518963"/>
            <a:ext cx="7812270" cy="46397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/>
              </a:rPr>
              <a:t>Today’s panel </a:t>
            </a:r>
            <a:endParaRPr lang="en-GB" sz="24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GB" sz="2400" b="1">
              <a:latin typeface="Montserrat Light" panose="00000400000000000000" pitchFamily="50" charset="0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r>
              <a:rPr lang="en-GB" sz="1800" b="1" dirty="0">
                <a:latin typeface="Montserrat Light"/>
              </a:rPr>
              <a:t>Audrey </a:t>
            </a:r>
            <a:r>
              <a:rPr lang="en-GB" sz="1800" b="1" dirty="0" err="1">
                <a:latin typeface="Montserrat Light"/>
              </a:rPr>
              <a:t>Arbaud</a:t>
            </a:r>
            <a:r>
              <a:rPr lang="en-GB" sz="1800" dirty="0">
                <a:latin typeface="Montserrat Light"/>
              </a:rPr>
              <a:t>, Programmes Coordinator</a:t>
            </a:r>
            <a:endParaRPr lang="en-GB" sz="1800">
              <a:latin typeface="Montserrat Light" panose="00000400000000000000" pitchFamily="50" charset="0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r>
              <a:rPr lang="en-GB" sz="1800" b="1" dirty="0">
                <a:latin typeface="Montserrat Light"/>
                <a:ea typeface="+mn-lt"/>
                <a:cs typeface="+mn-lt"/>
              </a:rPr>
              <a:t>Jessica Fraser</a:t>
            </a:r>
            <a:r>
              <a:rPr lang="en-GB" sz="1800" dirty="0">
                <a:latin typeface="Montserrat Light"/>
                <a:ea typeface="+mn-lt"/>
                <a:cs typeface="+mn-lt"/>
              </a:rPr>
              <a:t>, Programmes Coordinator</a:t>
            </a:r>
          </a:p>
          <a:p>
            <a:pPr marL="383540" indent="-383540">
              <a:buFont typeface="Wingdings" panose="05000000000000000000" pitchFamily="2" charset="2"/>
              <a:buChar char="§"/>
            </a:pPr>
            <a:endParaRPr lang="en-US" sz="1800" b="1" dirty="0">
              <a:ea typeface="+mn-lt"/>
              <a:cs typeface="+mn-lt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endParaRPr lang="en-US" sz="1800" b="1" dirty="0">
              <a:ea typeface="+mn-lt"/>
              <a:cs typeface="+mn-lt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endParaRPr lang="en-US" sz="1800" b="1" dirty="0">
              <a:ea typeface="+mn-lt"/>
              <a:cs typeface="+mn-lt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endParaRPr lang="en-US" sz="1800" b="1" dirty="0">
              <a:ea typeface="+mn-lt"/>
              <a:cs typeface="+mn-lt"/>
            </a:endParaRPr>
          </a:p>
          <a:p>
            <a:pPr marL="383540" indent="-383540">
              <a:buFont typeface="Wingdings" panose="05000000000000000000" pitchFamily="2" charset="2"/>
              <a:buChar char="§"/>
            </a:pPr>
            <a:r>
              <a:rPr lang="en-US" sz="1800" i="1" dirty="0" err="1">
                <a:ea typeface="+mn-lt"/>
                <a:cs typeface="+mn-lt"/>
              </a:rPr>
              <a:t>Programme</a:t>
            </a:r>
            <a:r>
              <a:rPr lang="en-US" sz="1800" i="1" dirty="0">
                <a:ea typeface="+mn-lt"/>
                <a:cs typeface="+mn-lt"/>
              </a:rPr>
              <a:t> manager: Nura Aided Ibrahim, Somaliland Country Director</a:t>
            </a:r>
            <a:endParaRPr lang="en-US" sz="1800" i="1" dirty="0">
              <a:latin typeface="Arial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DB639D-B67A-48E4-9E1C-53E52D24B379}"/>
              </a:ext>
            </a:extLst>
          </p:cNvPr>
          <p:cNvGrpSpPr/>
          <p:nvPr/>
        </p:nvGrpSpPr>
        <p:grpSpPr>
          <a:xfrm>
            <a:off x="5095874" y="5476875"/>
            <a:ext cx="3663315" cy="1189040"/>
            <a:chOff x="2781206" y="5285969"/>
            <a:chExt cx="4053934" cy="13132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206" y="5285969"/>
              <a:ext cx="1961708" cy="13078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234" y="5285969"/>
              <a:ext cx="1969906" cy="1313271"/>
            </a:xfrm>
            <a:prstGeom prst="rect">
              <a:avLst/>
            </a:prstGeom>
          </p:spPr>
        </p:pic>
      </p:grp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EA6EF78-7D9C-4461-AAF9-04E8C74250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5974198"/>
            <a:ext cx="1479550" cy="869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D7A5C4-EDF5-4C09-A1B6-AF56463246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52AE374-5394-4857-B59E-A325126136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31" y="528488"/>
            <a:ext cx="7850370" cy="47984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/>
              </a:rPr>
              <a:t>Webinar outline </a:t>
            </a:r>
            <a:endParaRPr lang="en-GB" sz="24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GB" sz="2400" b="1">
              <a:latin typeface="Montserrat Light" panose="00000400000000000000" pitchFamily="50" charset="0"/>
            </a:endParaRPr>
          </a:p>
          <a:p>
            <a:pPr marL="383540" indent="-383540" algn="just">
              <a:buFont typeface="+mj-lt"/>
              <a:buAutoNum type="arabicPeriod"/>
            </a:pPr>
            <a:r>
              <a:rPr lang="en-GB" sz="1800">
                <a:latin typeface="Montserrat Light"/>
              </a:rPr>
              <a:t>Introduction to the programme</a:t>
            </a:r>
          </a:p>
          <a:p>
            <a:pPr marL="383540" indent="-383540" algn="just">
              <a:buFont typeface="+mj-lt"/>
              <a:buAutoNum type="arabicPeriod"/>
            </a:pPr>
            <a:r>
              <a:rPr lang="en-GB" sz="1800">
                <a:latin typeface="Montserrat Light"/>
              </a:rPr>
              <a:t>Application process and timeline</a:t>
            </a:r>
            <a:endParaRPr lang="en-GB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+mj-lt"/>
              <a:buAutoNum type="arabicPeriod"/>
            </a:pPr>
            <a:r>
              <a:rPr lang="en-GB" sz="1800">
                <a:latin typeface="Montserrat Light"/>
              </a:rPr>
              <a:t>Questions and Answers </a:t>
            </a:r>
            <a:endParaRPr lang="en-GB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+mj-lt"/>
              <a:buAutoNum type="arabicPeriod"/>
            </a:pPr>
            <a:endParaRPr lang="en-GB" sz="1800" b="1">
              <a:latin typeface="Montserrat Light" panose="00000400000000000000" pitchFamily="50" charset="0"/>
            </a:endParaRPr>
          </a:p>
          <a:p>
            <a:pPr marL="383540" indent="-383540" algn="just">
              <a:buFont typeface="+mj-lt"/>
              <a:buAutoNum type="arabicPeriod"/>
            </a:pPr>
            <a:endParaRPr lang="en-GB" sz="1800" b="1">
              <a:latin typeface="Montserrat Light" panose="00000400000000000000" pitchFamily="50" charset="0"/>
            </a:endParaRPr>
          </a:p>
          <a:p>
            <a:pPr marL="383540" indent="-383540" algn="just">
              <a:buFont typeface="+mj-lt"/>
              <a:buAutoNum type="arabicPeriod"/>
            </a:pPr>
            <a:endParaRPr lang="en-GB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GB" sz="2400" b="1"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GB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GB" b="1">
              <a:latin typeface="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F340-44A7-441F-9912-110F877CF2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F30A8E8-91A3-48C0-B40E-44AD4F50CB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31" y="528488"/>
            <a:ext cx="7850370" cy="5287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 panose="00000400000000000000" pitchFamily="50" charset="0"/>
              </a:rPr>
              <a:t>Nursing Now Challenge Fellowship</a:t>
            </a:r>
            <a:endParaRPr lang="en-GB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r>
              <a:rPr lang="en-US">
                <a:latin typeface="Montserrat Light" panose="00000400000000000000" pitchFamily="50" charset="0"/>
              </a:rPr>
              <a:t>Overall aim of the </a:t>
            </a:r>
            <a:r>
              <a:rPr lang="en-US" err="1">
                <a:latin typeface="Montserrat Light" panose="00000400000000000000" pitchFamily="50" charset="0"/>
              </a:rPr>
              <a:t>programme</a:t>
            </a:r>
            <a:endParaRPr lang="en-US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>
              <a:latin typeface="Montserrat Light" panose="00000400000000000000" pitchFamily="50" charset="0"/>
            </a:endParaRPr>
          </a:p>
          <a:p>
            <a:pPr marL="0" indent="0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build the leadership of early-career nurses and midwives in selected countries in Africa and Asia, in alignment with the Nursing Now Challenge.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Fellowship will engage early-career nurses and midwives,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working through health partnerships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 low-and-lower middle-income countries (LMICs), sharing ideas with UK nurses and midwives. </a:t>
            </a:r>
            <a:endParaRPr lang="en-GB" sz="1600">
              <a:latin typeface="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D303C-7BFE-426F-A1CF-BB892672F4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8BCD560-804A-4B72-8509-9971804504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32" y="434698"/>
            <a:ext cx="7850370" cy="5287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 panose="00000400000000000000" pitchFamily="50" charset="0"/>
              </a:rPr>
              <a:t>Overall programme structure</a:t>
            </a:r>
          </a:p>
          <a:p>
            <a:pPr marL="0" indent="0" algn="just">
              <a:buNone/>
            </a:pPr>
            <a:endParaRPr lang="en-GB" sz="2400" b="1">
              <a:latin typeface="Montserrat Light" panose="00000400000000000000" pitchFamily="50" charset="0"/>
            </a:endParaRPr>
          </a:p>
          <a:p>
            <a:pPr marL="383540" indent="-383540" algn="just">
              <a:buFontTx/>
              <a:buChar char="-"/>
            </a:pPr>
            <a:r>
              <a:rPr lang="en-GB" sz="1800">
                <a:latin typeface="Montserrat Light"/>
              </a:rPr>
              <a:t>40 to 80 early-career LMIC nurses and midwives, attached to established Health Partnerships</a:t>
            </a:r>
          </a:p>
          <a:p>
            <a:pPr marL="383540" indent="-383540" algn="just">
              <a:buFontTx/>
              <a:buChar char="-"/>
            </a:pPr>
            <a:r>
              <a:rPr lang="en-GB" sz="1800">
                <a:latin typeface="Montserrat Light"/>
              </a:rPr>
              <a:t>1 year Fellowship</a:t>
            </a:r>
          </a:p>
          <a:p>
            <a:pPr marL="383540" indent="-383540" algn="just">
              <a:buFontTx/>
              <a:buChar char="-"/>
            </a:pPr>
            <a:r>
              <a:rPr lang="en-GB" sz="1800">
                <a:latin typeface="Montserrat Light"/>
              </a:rPr>
              <a:t>Leadership training and technical training on Quality Improvement</a:t>
            </a:r>
          </a:p>
          <a:p>
            <a:pPr marL="383540" indent="-383540" algn="just">
              <a:buFontTx/>
              <a:buChar char="-"/>
            </a:pPr>
            <a:r>
              <a:rPr lang="en-GB" sz="1800">
                <a:latin typeface="Montserrat Light"/>
              </a:rPr>
              <a:t>Development and implementation of QI projects</a:t>
            </a:r>
          </a:p>
          <a:p>
            <a:pPr marL="383540" indent="-383540" algn="just">
              <a:buFontTx/>
              <a:buChar char="-"/>
            </a:pPr>
            <a:r>
              <a:rPr lang="en-GB" sz="1800">
                <a:latin typeface="Montserrat Light"/>
              </a:rPr>
              <a:t>Community of Practice, and Sharing/Learning events</a:t>
            </a:r>
            <a:endParaRPr lang="en-GB" sz="1800"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GB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 b="1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644CF-B20E-4936-AB7F-A892C7968D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C2849DC-53D3-4BB5-A68C-557779ECF8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2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31" y="528488"/>
            <a:ext cx="7850370" cy="5287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/>
              </a:rPr>
              <a:t>Eligibility criteria</a:t>
            </a:r>
            <a:endParaRPr lang="en-GB" sz="2400" b="1">
              <a:solidFill>
                <a:srgbClr val="FF0000"/>
              </a:solidFill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GB" sz="1800">
              <a:latin typeface="Montserrat Light" panose="00000400000000000000" pitchFamily="50" charset="0"/>
            </a:endParaRPr>
          </a:p>
          <a:p>
            <a:pPr algn="just">
              <a:buFontTx/>
              <a:buChar char="-"/>
            </a:pPr>
            <a:r>
              <a:rPr lang="en-US" sz="1800" b="1">
                <a:latin typeface="Montserrat Light"/>
              </a:rPr>
              <a:t>Established </a:t>
            </a:r>
            <a:r>
              <a:rPr lang="en-US" sz="1800">
                <a:latin typeface="Montserrat Light"/>
              </a:rPr>
              <a:t>Health Partnerships</a:t>
            </a:r>
          </a:p>
          <a:p>
            <a:pPr algn="just">
              <a:buFontTx/>
              <a:buChar char="-"/>
            </a:pPr>
            <a:r>
              <a:rPr lang="en-US" sz="1800" b="1">
                <a:latin typeface="Montserrat Light"/>
              </a:rPr>
              <a:t>Operating in: </a:t>
            </a:r>
            <a:r>
              <a:rPr lang="en-US" sz="1800">
                <a:latin typeface="Montserrat Light"/>
              </a:rPr>
              <a:t>Bangladesh | Ethiopia | Ghana | Myanmar | Nepal | Sierra Leone | Somalia/Somaliland | Tanzania | Uganda | Zambia</a:t>
            </a:r>
          </a:p>
          <a:p>
            <a:pPr algn="just">
              <a:buFontTx/>
              <a:buChar char="-"/>
            </a:pPr>
            <a:r>
              <a:rPr lang="en-US" sz="1800" b="1">
                <a:latin typeface="Montserrat Light"/>
              </a:rPr>
              <a:t>Early-career LMICs nurses and midwives </a:t>
            </a:r>
            <a:r>
              <a:rPr lang="en-US" sz="1800">
                <a:latin typeface="Montserrat Light"/>
              </a:rPr>
              <a:t>(attached to established Health Partnerships)</a:t>
            </a:r>
          </a:p>
          <a:p>
            <a:pPr algn="just">
              <a:buFontTx/>
              <a:buChar char="-"/>
            </a:pPr>
            <a:endParaRPr lang="en-US" sz="1800">
              <a:latin typeface="Montserrat Light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Wingdings" panose="05000000000000000000" pitchFamily="2" charset="2"/>
              <a:buChar char="§"/>
            </a:pPr>
            <a:endParaRPr lang="en-US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Wingdings" panose="05000000000000000000" pitchFamily="2" charset="2"/>
              <a:buChar char="§"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449F1-0368-4EB8-B0EB-7C6DDEE2D2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18F36AB-5C96-4F88-A1C4-9EC7C03ABE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3" y="137727"/>
            <a:ext cx="8086852" cy="6582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 panose="00000400000000000000" pitchFamily="50" charset="0"/>
              </a:rPr>
              <a:t>What is an established Health Partnership</a:t>
            </a:r>
            <a:endParaRPr lang="en-GB" sz="1800">
              <a:latin typeface="Montserrat Light" panose="00000400000000000000" pitchFamily="50" charset="0"/>
            </a:endParaRPr>
          </a:p>
          <a:p>
            <a:pPr marL="0" indent="0" algn="just" fontAlgn="base">
              <a:buNone/>
            </a:pPr>
            <a:r>
              <a:rPr lang="en-US" sz="1800" b="0" i="0" u="sng" strike="noStrike">
                <a:solidFill>
                  <a:srgbClr val="6B9F25"/>
                </a:solidFill>
                <a:effectLst/>
                <a:latin typeface="Calibri"/>
                <a:cs typeface="Calibri"/>
                <a:hlinkClick r:id="rId2"/>
              </a:rPr>
              <a:t>Health partnerships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 are long-term partnerships between UK institutions and their counterparts in LMICs.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0" indent="0" algn="just" rtl="0" fontAlgn="base"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The Lead partners can be:</a:t>
            </a:r>
          </a:p>
          <a:p>
            <a:pPr marL="383540" indent="-383540" algn="just" fontAlgn="base">
              <a:buFontTx/>
              <a:buChar char="-"/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health delivery institution (e.g. an NHS hospital, a GP practice, a national hospital etc.), or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383540" indent="-383540" algn="just" rtl="0" fontAlgn="base">
              <a:buFontTx/>
              <a:buChar char="-"/>
            </a:pP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a health education institution (e.g. a College of Nursing or Midwifery etc.), or</a:t>
            </a:r>
          </a:p>
          <a:p>
            <a:pPr marL="383540" indent="-383540" algn="just" rtl="0" fontAlgn="base">
              <a:buFontTx/>
              <a:buChar char="-"/>
            </a:pP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a professional membership association (e.g. a Royal College, a Nursing Association etc.), including relevant regulatory bodies (e.g. a Nursing and Midwifery Council etc.).</a:t>
            </a:r>
          </a:p>
          <a:p>
            <a:pPr marL="0" indent="0" algn="just" rtl="0" fontAlgn="base">
              <a:buNone/>
            </a:pP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0" indent="0" algn="just">
              <a:buNone/>
            </a:pPr>
            <a:r>
              <a:rPr lang="en-US" sz="1800" b="1" u="sng">
                <a:solidFill>
                  <a:srgbClr val="FF0000"/>
                </a:solidFill>
                <a:latin typeface="Calibri"/>
                <a:cs typeface="Calibri"/>
              </a:rPr>
              <a:t>Established</a:t>
            </a:r>
            <a:r>
              <a:rPr lang="en-US" sz="1800" u="sng">
                <a:latin typeface="Calibri"/>
                <a:cs typeface="Calibri"/>
              </a:rPr>
              <a:t> Health Partnerships:</a:t>
            </a:r>
          </a:p>
          <a:p>
            <a:pPr marL="383540" indent="-383540" algn="just">
              <a:buFontTx/>
              <a:buChar char="-"/>
            </a:pP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Have been working together for over 6 months, </a:t>
            </a:r>
          </a:p>
          <a:p>
            <a:pPr marL="383540" indent="-383540" algn="just">
              <a:buFontTx/>
              <a:buChar char="-"/>
            </a:pP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Are formalised and institutionalised,</a:t>
            </a:r>
          </a:p>
          <a:p>
            <a:pPr marL="383540" indent="-383540" algn="just">
              <a:buFontTx/>
              <a:buChar char="-"/>
            </a:pPr>
            <a:r>
              <a:rPr lang="en-GB" sz="180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an clearly demonstrate adherence to </a:t>
            </a:r>
            <a:r>
              <a:rPr lang="en-GB" sz="1800" b="0" i="0" u="sng" strike="noStrike">
                <a:solidFill>
                  <a:srgbClr val="6B9F25"/>
                </a:solidFill>
                <a:effectLst/>
                <a:latin typeface="Calibri"/>
                <a:cs typeface="Calibri"/>
                <a:hlinkClick r:id="rId3"/>
              </a:rPr>
              <a:t>THET’s Principles of Partnership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endParaRPr lang="en-US" sz="18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7FBA63-9CDB-4DA5-90DF-1067AAAEE6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3093A1-0929-4E5A-8133-89890BACC7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31" y="528488"/>
            <a:ext cx="7850370" cy="5287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2400" b="1">
                <a:latin typeface="Montserrat Light"/>
              </a:rPr>
              <a:t>Funding available</a:t>
            </a:r>
            <a:endParaRPr lang="en-GB" sz="2400" b="1">
              <a:solidFill>
                <a:srgbClr val="FF0000"/>
              </a:solidFill>
              <a:latin typeface="Montserrat Light" panose="00000400000000000000" pitchFamily="50" charset="0"/>
            </a:endParaRPr>
          </a:p>
          <a:p>
            <a:pPr marL="0" indent="0">
              <a:buNone/>
            </a:pPr>
            <a:endParaRPr lang="en-GB" sz="1800">
              <a:latin typeface="Montserrat Light" panose="00000400000000000000" pitchFamily="50" charset="0"/>
            </a:endParaRPr>
          </a:p>
          <a:p>
            <a:pPr algn="just">
              <a:buFontTx/>
              <a:buChar char="-"/>
            </a:pPr>
            <a:r>
              <a:rPr lang="en-GB" sz="1800">
                <a:latin typeface="Montserrat Light" panose="00000400000000000000" pitchFamily="50" charset="0"/>
              </a:rPr>
              <a:t>Up to £8,000 per Partnership</a:t>
            </a:r>
          </a:p>
          <a:p>
            <a:pPr algn="just">
              <a:buFontTx/>
              <a:buChar char="-"/>
            </a:pPr>
            <a:r>
              <a:rPr lang="en-GB" sz="1800">
                <a:latin typeface="Montserrat Light" panose="00000400000000000000" pitchFamily="50" charset="0"/>
              </a:rPr>
              <a:t>Costs related to the QI project(s) – up to £700 per QI project</a:t>
            </a:r>
          </a:p>
          <a:p>
            <a:pPr algn="just">
              <a:buFontTx/>
              <a:buChar char="-"/>
            </a:pPr>
            <a:r>
              <a:rPr lang="en-GB" sz="1800">
                <a:latin typeface="Montserrat Light" panose="00000400000000000000" pitchFamily="50" charset="0"/>
              </a:rPr>
              <a:t>Costs related to admin/support and M&amp;E – up to 40%</a:t>
            </a:r>
          </a:p>
          <a:p>
            <a:pPr algn="just">
              <a:buFontTx/>
              <a:buChar char="-"/>
            </a:pPr>
            <a:r>
              <a:rPr lang="en-GB" sz="1800">
                <a:latin typeface="Montserrat Light" panose="00000400000000000000" pitchFamily="50" charset="0"/>
              </a:rPr>
              <a:t>Data bundle costs (4 months)</a:t>
            </a:r>
          </a:p>
          <a:p>
            <a:pPr algn="just">
              <a:buFontTx/>
              <a:buChar char="-"/>
            </a:pPr>
            <a:r>
              <a:rPr lang="en-GB" sz="1800">
                <a:latin typeface="Montserrat Light" panose="00000400000000000000" pitchFamily="50" charset="0"/>
              </a:rPr>
              <a:t>Publication costs</a:t>
            </a:r>
          </a:p>
          <a:p>
            <a:pPr algn="just">
              <a:buFontTx/>
              <a:buChar char="-"/>
            </a:pPr>
            <a:endParaRPr lang="en-GB" sz="1800">
              <a:latin typeface="Montserrat Light" panose="00000400000000000000" pitchFamily="50" charset="0"/>
            </a:endParaRPr>
          </a:p>
          <a:p>
            <a:pPr algn="just">
              <a:buFontTx/>
              <a:buChar char="-"/>
            </a:pPr>
            <a:endParaRPr lang="en-US" sz="1800">
              <a:latin typeface="Montserrat Light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Wingdings" panose="05000000000000000000" pitchFamily="2" charset="2"/>
              <a:buChar char="§"/>
            </a:pPr>
            <a:endParaRPr lang="en-US" sz="1800">
              <a:latin typeface="Montserrat Light" panose="00000400000000000000" pitchFamily="50" charset="0"/>
            </a:endParaRPr>
          </a:p>
          <a:p>
            <a:pPr marL="383540" indent="-383540" algn="just">
              <a:buFont typeface="Wingdings" panose="05000000000000000000" pitchFamily="2" charset="2"/>
              <a:buChar char="§"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449F1-0368-4EB8-B0EB-7C6DDEE2D2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18F36AB-5C96-4F88-A1C4-9EC7C03ABE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5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38" y="375492"/>
            <a:ext cx="7924797" cy="5287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1200"/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  <a:p>
            <a:pPr marL="0" indent="0" algn="just">
              <a:buNone/>
            </a:pPr>
            <a:endParaRPr lang="en-US" sz="1800">
              <a:latin typeface="Montserrat Light" panose="00000400000000000000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5B9B98-C3FE-426C-82BD-48B3E598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37" y="246374"/>
            <a:ext cx="8356754" cy="5579391"/>
          </a:xfrm>
        </p:spPr>
        <p:txBody>
          <a:bodyPr>
            <a:noAutofit/>
          </a:bodyPr>
          <a:lstStyle/>
          <a:p>
            <a:br>
              <a:rPr lang="en-GB" sz="2400" b="1">
                <a:latin typeface="Calibri" panose="020F0502020204030204" pitchFamily="34" charset="0"/>
              </a:rPr>
            </a:br>
            <a:r>
              <a:rPr lang="en-GB" sz="2400" b="1">
                <a:latin typeface="Montserrat Light"/>
              </a:rPr>
              <a:t>Overview of application process</a:t>
            </a:r>
            <a:br>
              <a:rPr lang="en-GB" sz="2400" b="1">
                <a:latin typeface="Calibri" panose="020F0502020204030204" pitchFamily="34" charset="0"/>
              </a:rPr>
            </a:br>
            <a:br>
              <a:rPr lang="en-GB" sz="2400" b="1">
                <a:latin typeface="Calibri" panose="020F0502020204030204" pitchFamily="34" charset="0"/>
              </a:rPr>
            </a:br>
            <a:r>
              <a:rPr lang="en-GB" sz="2400" b="1">
                <a:latin typeface="Calibri"/>
                <a:cs typeface="Calibri"/>
              </a:rPr>
              <a:t>		</a:t>
            </a:r>
            <a:br>
              <a:rPr lang="en-GB" sz="2400" b="1">
                <a:latin typeface="Calibri" panose="020F0502020204030204" pitchFamily="34" charset="0"/>
              </a:rPr>
            </a:br>
            <a:r>
              <a:rPr lang="en-GB" sz="2400" b="1">
                <a:latin typeface="Calibri"/>
                <a:cs typeface="Calibri"/>
              </a:rPr>
              <a:t>	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6CFAE6F-5592-4F75-8695-2BFB709A6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69657"/>
              </p:ext>
            </p:extLst>
          </p:nvPr>
        </p:nvGraphicFramePr>
        <p:xfrm>
          <a:off x="863935" y="1652711"/>
          <a:ext cx="7720313" cy="36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BD4433-111B-4553-B442-E54E0078963A}"/>
              </a:ext>
            </a:extLst>
          </p:cNvPr>
          <p:cNvSpPr txBox="1"/>
          <p:nvPr/>
        </p:nvSpPr>
        <p:spPr>
          <a:xfrm>
            <a:off x="863935" y="2141316"/>
            <a:ext cx="2125845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>
                <a:solidFill>
                  <a:srgbClr val="00597C"/>
                </a:solidFill>
                <a:latin typeface="Calibri"/>
                <a:cs typeface="Calibri"/>
              </a:rPr>
              <a:t>* Email your HP application form, nurses/midwives application form, nurses/midwives’ CVs and letters of support to </a:t>
            </a:r>
            <a:r>
              <a:rPr lang="en-GB" sz="1500">
                <a:solidFill>
                  <a:srgbClr val="00597C"/>
                </a:solidFill>
                <a:latin typeface="Calibri"/>
                <a:cs typeface="Calibri"/>
                <a:hlinkClick r:id="rId7"/>
              </a:rPr>
              <a:t>grants@thet.org</a:t>
            </a:r>
            <a:r>
              <a:rPr lang="en-GB" sz="1500">
                <a:solidFill>
                  <a:srgbClr val="00597C"/>
                </a:solidFill>
                <a:latin typeface="Calibri"/>
                <a:cs typeface="Calibri"/>
              </a:rPr>
              <a:t> </a:t>
            </a:r>
            <a:r>
              <a:rPr lang="en-GB" sz="1500" b="1">
                <a:solidFill>
                  <a:srgbClr val="00597C"/>
                </a:solidFill>
                <a:latin typeface="Calibri"/>
                <a:cs typeface="Calibri"/>
              </a:rPr>
              <a:t>by noon on 4th October 2021</a:t>
            </a:r>
            <a:endParaRPr lang="en-GB" sz="1400" b="1">
              <a:latin typeface="Calibri"/>
              <a:cs typeface="Calibri"/>
            </a:endParaRPr>
          </a:p>
          <a:p>
            <a:r>
              <a:rPr lang="en-GB" sz="1500">
                <a:solidFill>
                  <a:srgbClr val="00597C"/>
                </a:solidFill>
                <a:latin typeface="Calibri"/>
                <a:cs typeface="Calibri"/>
              </a:rPr>
              <a:t>* If you do not receive an acknowledgement of your application within 2 working days, please re-submit your application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5800A-F828-46C2-8340-E3EFFF153547}"/>
              </a:ext>
            </a:extLst>
          </p:cNvPr>
          <p:cNvSpPr txBox="1"/>
          <p:nvPr/>
        </p:nvSpPr>
        <p:spPr>
          <a:xfrm>
            <a:off x="2893845" y="2141316"/>
            <a:ext cx="1830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rgbClr val="00597C"/>
                </a:solidFill>
                <a:latin typeface="Calibri" panose="020F0502020204030204" pitchFamily="34" charset="0"/>
              </a:rPr>
              <a:t>* Review of applications by THET and selection panel</a:t>
            </a:r>
          </a:p>
          <a:p>
            <a:r>
              <a:rPr lang="en-GB" sz="1500">
                <a:solidFill>
                  <a:srgbClr val="00597C"/>
                </a:solidFill>
                <a:latin typeface="Calibri" panose="020F0502020204030204" pitchFamily="34" charset="0"/>
              </a:rPr>
              <a:t>* Due diligence assessments and requests for clarifications from applicants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851A9-7A8B-4AA4-B6EA-0D52066E9DF9}"/>
              </a:ext>
            </a:extLst>
          </p:cNvPr>
          <p:cNvSpPr txBox="1"/>
          <p:nvPr/>
        </p:nvSpPr>
        <p:spPr>
          <a:xfrm>
            <a:off x="6554339" y="2136925"/>
            <a:ext cx="1987902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>
                <a:solidFill>
                  <a:srgbClr val="00597C"/>
                </a:solidFill>
                <a:latin typeface="Calibri"/>
                <a:cs typeface="Calibri"/>
              </a:rPr>
              <a:t>* Fellows will be enrolled and start the Fellowship from November 2021</a:t>
            </a:r>
          </a:p>
          <a:p>
            <a:pPr marL="285750" indent="-285750">
              <a:buFontTx/>
              <a:buChar char="-"/>
            </a:pPr>
            <a:endParaRPr lang="en-GB" sz="140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C43A10-5A12-4217-A71B-46F35AE45D38}"/>
              </a:ext>
            </a:extLst>
          </p:cNvPr>
          <p:cNvSpPr txBox="1"/>
          <p:nvPr/>
        </p:nvSpPr>
        <p:spPr>
          <a:xfrm>
            <a:off x="4724092" y="2141316"/>
            <a:ext cx="1830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rgbClr val="00597C"/>
                </a:solidFill>
                <a:latin typeface="Calibri" panose="020F0502020204030204" pitchFamily="34" charset="0"/>
              </a:rPr>
              <a:t>* Grants and Fellowships awarded</a:t>
            </a:r>
          </a:p>
          <a:p>
            <a:r>
              <a:rPr lang="en-GB" sz="1500">
                <a:solidFill>
                  <a:srgbClr val="00597C"/>
                </a:solidFill>
                <a:latin typeface="Calibri" panose="020F0502020204030204" pitchFamily="34" charset="0"/>
              </a:rPr>
              <a:t>* Contracting period</a:t>
            </a:r>
          </a:p>
          <a:p>
            <a:r>
              <a:rPr lang="en-GB" sz="1500">
                <a:solidFill>
                  <a:srgbClr val="00597C"/>
                </a:solidFill>
                <a:latin typeface="Calibri" panose="020F0502020204030204" pitchFamily="34" charset="0"/>
              </a:rPr>
              <a:t>* Inception workshop and welcome pack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126DEF-76BF-42AB-B8B5-9573DF08684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9" y="6114231"/>
            <a:ext cx="1270000" cy="546735"/>
          </a:xfrm>
          <a:prstGeom prst="rect">
            <a:avLst/>
          </a:prstGeom>
          <a:noFill/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A88C298-2C0D-46A5-9E6C-D5CB8A26E5C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6005020"/>
            <a:ext cx="14795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8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THET 2018">
      <a:dk1>
        <a:srgbClr val="FFFFFF"/>
      </a:dk1>
      <a:lt1>
        <a:sysClr val="window" lastClr="FFFFFF"/>
      </a:lt1>
      <a:dk2>
        <a:srgbClr val="1D2D44"/>
      </a:dk2>
      <a:lt2>
        <a:srgbClr val="176A91"/>
      </a:lt2>
      <a:accent1>
        <a:srgbClr val="DA5E11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06c3c85a-e57a-492a-8a8e-a6b5c52480c7">
      <UserInfo>
        <DisplayName>Nura Aided Ibrahim</DisplayName>
        <AccountId>750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D9C243D6C134CBE55E9C66024AAAB" ma:contentTypeVersion="14" ma:contentTypeDescription="Create a new document." ma:contentTypeScope="" ma:versionID="96712b8ebefd30bc5e6385c3d96861f2">
  <xsd:schema xmlns:xsd="http://www.w3.org/2001/XMLSchema" xmlns:xs="http://www.w3.org/2001/XMLSchema" xmlns:p="http://schemas.microsoft.com/office/2006/metadata/properties" xmlns:ns2="6545576d-dafa-498f-8783-cb2839012e56" xmlns:ns3="06c3c85a-e57a-492a-8a8e-a6b5c52480c7" xmlns:ns4="http://schemas.microsoft.com/sharepoint/v4" targetNamespace="http://schemas.microsoft.com/office/2006/metadata/properties" ma:root="true" ma:fieldsID="7111ff4345521e84ec0a53fb52248e11" ns2:_="" ns3:_="" ns4:_="">
    <xsd:import namespace="6545576d-dafa-498f-8783-cb2839012e56"/>
    <xsd:import namespace="06c3c85a-e57a-492a-8a8e-a6b5c52480c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IconOverlay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5576d-dafa-498f-8783-cb2839012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3c85a-e57a-492a-8a8e-a6b5c52480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8BAA1-1FA7-4C06-9D75-3F0EA8726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03C61-8D45-42F7-A5BD-CF6AE3F0C49E}">
  <ds:schemaRefs>
    <ds:schemaRef ds:uri="06c3c85a-e57a-492a-8a8e-a6b5c52480c7"/>
    <ds:schemaRef ds:uri="6545576d-dafa-498f-8783-cb2839012e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D63D69-7F65-4E73-8325-16E29711344F}">
  <ds:schemaRefs>
    <ds:schemaRef ds:uri="06c3c85a-e57a-492a-8a8e-a6b5c52480c7"/>
    <ds:schemaRef ds:uri="6545576d-dafa-498f-8783-cb2839012e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Overview of application process      </vt:lpstr>
      <vt:lpstr>Q&amp;A Session  Please type your questions in the Q&amp;A box  </vt:lpstr>
      <vt:lpstr>Further support   Please read in detail:  - Call for Application overview document - Q&amp;A document   All documents mentioned are on our website https://www.thet.org/our-work/grants/nursing-now-challenge-fellowship-programme/   You can also contact the project team by email at: GRANTS@thet.org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 Simpson</dc:creator>
  <cp:revision>9</cp:revision>
  <dcterms:created xsi:type="dcterms:W3CDTF">2020-01-17T16:10:15Z</dcterms:created>
  <dcterms:modified xsi:type="dcterms:W3CDTF">2021-09-16T07:25:07Z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0x01010044DD9C243D6C134CBE55E9C66024AAAB</vt:lpwstr>
  </property>
</Properties>
</file>